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3.jpg" ContentType="image/pn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99" r:id="rId3"/>
    <p:sldId id="300" r:id="rId4"/>
    <p:sldId id="258" r:id="rId5"/>
    <p:sldId id="304" r:id="rId6"/>
    <p:sldId id="301" r:id="rId7"/>
    <p:sldId id="303" r:id="rId8"/>
    <p:sldId id="263" r:id="rId9"/>
    <p:sldId id="278" r:id="rId10"/>
    <p:sldId id="283" r:id="rId11"/>
    <p:sldId id="305" r:id="rId12"/>
    <p:sldId id="295" r:id="rId13"/>
    <p:sldId id="291" r:id="rId14"/>
    <p:sldId id="297" r:id="rId15"/>
    <p:sldId id="292" r:id="rId16"/>
    <p:sldId id="296" r:id="rId17"/>
    <p:sldId id="294" r:id="rId18"/>
    <p:sldId id="298" r:id="rId19"/>
    <p:sldId id="307" r:id="rId20"/>
    <p:sldId id="288" r:id="rId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96"/>
    <p:restoredTop sz="92932"/>
  </p:normalViewPr>
  <p:slideViewPr>
    <p:cSldViewPr snapToGrid="0" snapToObjects="1">
      <p:cViewPr varScale="1">
        <p:scale>
          <a:sx n="63" d="100"/>
          <a:sy n="63" d="100"/>
        </p:scale>
        <p:origin x="14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F9A25-75F1-3D40-904C-590D477C964F}" type="doc">
      <dgm:prSet loTypeId="urn:microsoft.com/office/officeart/2005/8/layout/funnel1" loCatId="" qsTypeId="urn:microsoft.com/office/officeart/2005/8/quickstyle/simple4" qsCatId="simple" csTypeId="urn:microsoft.com/office/officeart/2005/8/colors/accent1_2" csCatId="accent1" phldr="1"/>
      <dgm:spPr/>
      <dgm:t>
        <a:bodyPr/>
        <a:lstStyle/>
        <a:p>
          <a:endParaRPr lang="zh-TW" altLang="en-US"/>
        </a:p>
      </dgm:t>
    </dgm:pt>
    <dgm:pt modelId="{C7757EE9-3BDC-D741-954C-358A014F8993}">
      <dgm:prSet phldrT="[文字]" custT="1"/>
      <dgm:spPr/>
      <dgm:t>
        <a:bodyPr/>
        <a:lstStyle/>
        <a:p>
          <a:r>
            <a:rPr lang="zh-TW" altLang="en-US" sz="3200" dirty="0">
              <a:latin typeface="Microsoft JhengHei" charset="-120"/>
              <a:ea typeface="Microsoft JhengHei" charset="-120"/>
              <a:cs typeface="Microsoft JhengHei" charset="-120"/>
            </a:rPr>
            <a:t>附件下載</a:t>
          </a:r>
        </a:p>
      </dgm:t>
    </dgm:pt>
    <dgm:pt modelId="{DD937B8D-793C-A140-A0BD-88FD3C44BAEF}" type="parTrans" cxnId="{758466AB-18D6-F942-A0C8-C833DBB754FD}">
      <dgm:prSet/>
      <dgm:spPr/>
      <dgm:t>
        <a:bodyPr/>
        <a:lstStyle/>
        <a:p>
          <a:endParaRPr lang="zh-TW" altLang="en-US" sz="3200">
            <a:latin typeface="Microsoft JhengHei" charset="-120"/>
            <a:ea typeface="Microsoft JhengHei" charset="-120"/>
            <a:cs typeface="Microsoft JhengHei" charset="-120"/>
          </a:endParaRPr>
        </a:p>
      </dgm:t>
    </dgm:pt>
    <dgm:pt modelId="{7FF490B8-9BC5-B748-A908-AF388A07189B}" type="sibTrans" cxnId="{758466AB-18D6-F942-A0C8-C833DBB754FD}">
      <dgm:prSet/>
      <dgm:spPr/>
      <dgm:t>
        <a:bodyPr/>
        <a:lstStyle/>
        <a:p>
          <a:endParaRPr lang="zh-TW" altLang="en-US" sz="3200">
            <a:latin typeface="Microsoft JhengHei" charset="-120"/>
            <a:ea typeface="Microsoft JhengHei" charset="-120"/>
            <a:cs typeface="Microsoft JhengHei" charset="-120"/>
          </a:endParaRPr>
        </a:p>
      </dgm:t>
    </dgm:pt>
    <dgm:pt modelId="{D6EDFEC9-B6D5-4745-B50A-F42927285715}">
      <dgm:prSet phldrT="[文字]" custT="1"/>
      <dgm:spPr/>
      <dgm:t>
        <a:bodyPr/>
        <a:lstStyle/>
        <a:p>
          <a:r>
            <a:rPr lang="zh-TW" altLang="en-US" sz="3200" dirty="0">
              <a:latin typeface="Microsoft JhengHei" charset="-120"/>
              <a:ea typeface="Microsoft JhengHei" charset="-120"/>
              <a:cs typeface="Microsoft JhengHei" charset="-120"/>
            </a:rPr>
            <a:t>電子書</a:t>
          </a:r>
        </a:p>
      </dgm:t>
    </dgm:pt>
    <dgm:pt modelId="{4B9AA620-7371-2C41-B61B-823CA0AF6D62}" type="parTrans" cxnId="{1F93C412-F91F-0E4F-B59B-9B459E6A3B03}">
      <dgm:prSet/>
      <dgm:spPr/>
      <dgm:t>
        <a:bodyPr/>
        <a:lstStyle/>
        <a:p>
          <a:endParaRPr lang="zh-TW" altLang="en-US" sz="3200">
            <a:latin typeface="Microsoft JhengHei" charset="-120"/>
            <a:ea typeface="Microsoft JhengHei" charset="-120"/>
            <a:cs typeface="Microsoft JhengHei" charset="-120"/>
          </a:endParaRPr>
        </a:p>
      </dgm:t>
    </dgm:pt>
    <dgm:pt modelId="{C6AEF1B7-797D-424F-A112-35204F0CBCBD}" type="sibTrans" cxnId="{1F93C412-F91F-0E4F-B59B-9B459E6A3B03}">
      <dgm:prSet/>
      <dgm:spPr/>
      <dgm:t>
        <a:bodyPr/>
        <a:lstStyle/>
        <a:p>
          <a:endParaRPr lang="zh-TW" altLang="en-US" sz="3200">
            <a:latin typeface="Microsoft JhengHei" charset="-120"/>
            <a:ea typeface="Microsoft JhengHei" charset="-120"/>
            <a:cs typeface="Microsoft JhengHei" charset="-120"/>
          </a:endParaRPr>
        </a:p>
      </dgm:t>
    </dgm:pt>
    <dgm:pt modelId="{4D53E8DF-B011-A442-9FE7-4FF5353D4937}">
      <dgm:prSet phldrT="[文字]" custT="1"/>
      <dgm:spPr/>
      <dgm:t>
        <a:bodyPr/>
        <a:lstStyle/>
        <a:p>
          <a:r>
            <a:rPr lang="zh-TW" altLang="en-US" sz="3600" b="1" dirty="0">
              <a:latin typeface="Microsoft JhengHei" charset="-120"/>
              <a:ea typeface="Microsoft JhengHei" charset="-120"/>
              <a:cs typeface="Microsoft JhengHei" charset="-120"/>
            </a:rPr>
            <a:t>台灣社區通</a:t>
          </a:r>
        </a:p>
      </dgm:t>
    </dgm:pt>
    <dgm:pt modelId="{BC36FD36-36DB-6B45-84A6-E24789384C4C}" type="parTrans" cxnId="{45908471-2DA8-9E41-8D3D-27FD75145808}">
      <dgm:prSet/>
      <dgm:spPr/>
      <dgm:t>
        <a:bodyPr/>
        <a:lstStyle/>
        <a:p>
          <a:endParaRPr lang="zh-TW" altLang="en-US" sz="3200">
            <a:latin typeface="Microsoft JhengHei" charset="-120"/>
            <a:ea typeface="Microsoft JhengHei" charset="-120"/>
            <a:cs typeface="Microsoft JhengHei" charset="-120"/>
          </a:endParaRPr>
        </a:p>
      </dgm:t>
    </dgm:pt>
    <dgm:pt modelId="{3A21D6B6-F626-884A-87F6-E0D68ED4D1FF}" type="sibTrans" cxnId="{45908471-2DA8-9E41-8D3D-27FD75145808}">
      <dgm:prSet/>
      <dgm:spPr/>
      <dgm:t>
        <a:bodyPr/>
        <a:lstStyle/>
        <a:p>
          <a:endParaRPr lang="zh-TW" altLang="en-US" sz="3200">
            <a:latin typeface="Microsoft JhengHei" charset="-120"/>
            <a:ea typeface="Microsoft JhengHei" charset="-120"/>
            <a:cs typeface="Microsoft JhengHei" charset="-120"/>
          </a:endParaRPr>
        </a:p>
      </dgm:t>
    </dgm:pt>
    <dgm:pt modelId="{17BCC13F-F888-5D48-AA89-4F059592FFDF}">
      <dgm:prSet phldrT="[文字]" custT="1"/>
      <dgm:spPr/>
      <dgm:t>
        <a:bodyPr/>
        <a:lstStyle/>
        <a:p>
          <a:r>
            <a:rPr lang="zh-TW" altLang="en-US" sz="3200" dirty="0">
              <a:latin typeface="Microsoft JhengHei" charset="-120"/>
              <a:ea typeface="Microsoft JhengHei" charset="-120"/>
              <a:cs typeface="Microsoft JhengHei" charset="-120"/>
            </a:rPr>
            <a:t>文章</a:t>
          </a:r>
        </a:p>
      </dgm:t>
    </dgm:pt>
    <dgm:pt modelId="{27E45A1D-EB39-D847-8670-D88073E849A2}" type="parTrans" cxnId="{2580F361-1754-6D43-97B5-151E0A54E694}">
      <dgm:prSet/>
      <dgm:spPr/>
      <dgm:t>
        <a:bodyPr/>
        <a:lstStyle/>
        <a:p>
          <a:endParaRPr lang="zh-TW" altLang="en-US" sz="3200">
            <a:latin typeface="Microsoft JhengHei" charset="-120"/>
            <a:ea typeface="Microsoft JhengHei" charset="-120"/>
            <a:cs typeface="Microsoft JhengHei" charset="-120"/>
          </a:endParaRPr>
        </a:p>
      </dgm:t>
    </dgm:pt>
    <dgm:pt modelId="{DD85C400-A88E-904C-AC29-727FBF6FAEC5}" type="sibTrans" cxnId="{2580F361-1754-6D43-97B5-151E0A54E694}">
      <dgm:prSet/>
      <dgm:spPr/>
      <dgm:t>
        <a:bodyPr/>
        <a:lstStyle/>
        <a:p>
          <a:endParaRPr lang="zh-TW" altLang="en-US" sz="3200">
            <a:latin typeface="Microsoft JhengHei" charset="-120"/>
            <a:ea typeface="Microsoft JhengHei" charset="-120"/>
            <a:cs typeface="Microsoft JhengHei" charset="-120"/>
          </a:endParaRPr>
        </a:p>
      </dgm:t>
    </dgm:pt>
    <dgm:pt modelId="{DD910AFE-9860-E94A-A237-D48F5153D0CA}" type="pres">
      <dgm:prSet presAssocID="{2D9F9A25-75F1-3D40-904C-590D477C964F}" presName="Name0" presStyleCnt="0">
        <dgm:presLayoutVars>
          <dgm:chMax val="4"/>
          <dgm:resizeHandles val="exact"/>
        </dgm:presLayoutVars>
      </dgm:prSet>
      <dgm:spPr/>
      <dgm:t>
        <a:bodyPr/>
        <a:lstStyle/>
        <a:p>
          <a:endParaRPr lang="zh-TW" altLang="en-US"/>
        </a:p>
      </dgm:t>
    </dgm:pt>
    <dgm:pt modelId="{968FA65B-04AB-F241-91F1-2CDE5C493A91}" type="pres">
      <dgm:prSet presAssocID="{2D9F9A25-75F1-3D40-904C-590D477C964F}" presName="ellipse" presStyleLbl="trBgShp" presStyleIdx="0" presStyleCnt="1"/>
      <dgm:spPr/>
    </dgm:pt>
    <dgm:pt modelId="{5CDF700C-B339-664C-B901-92F73AB7DA34}" type="pres">
      <dgm:prSet presAssocID="{2D9F9A25-75F1-3D40-904C-590D477C964F}" presName="arrow1" presStyleLbl="fgShp" presStyleIdx="0" presStyleCnt="1"/>
      <dgm:spPr/>
    </dgm:pt>
    <dgm:pt modelId="{C987F7C7-744D-1D4E-95BE-B4DAF7B878DB}" type="pres">
      <dgm:prSet presAssocID="{2D9F9A25-75F1-3D40-904C-590D477C964F}" presName="rectangle" presStyleLbl="revTx" presStyleIdx="0" presStyleCnt="1">
        <dgm:presLayoutVars>
          <dgm:bulletEnabled val="1"/>
        </dgm:presLayoutVars>
      </dgm:prSet>
      <dgm:spPr/>
      <dgm:t>
        <a:bodyPr/>
        <a:lstStyle/>
        <a:p>
          <a:endParaRPr lang="zh-TW" altLang="en-US"/>
        </a:p>
      </dgm:t>
    </dgm:pt>
    <dgm:pt modelId="{4FBCF40F-1ABF-4D46-AF7C-2E3B526D78F2}" type="pres">
      <dgm:prSet presAssocID="{D6EDFEC9-B6D5-4745-B50A-F42927285715}" presName="item1" presStyleLbl="node1" presStyleIdx="0" presStyleCnt="3">
        <dgm:presLayoutVars>
          <dgm:bulletEnabled val="1"/>
        </dgm:presLayoutVars>
      </dgm:prSet>
      <dgm:spPr/>
      <dgm:t>
        <a:bodyPr/>
        <a:lstStyle/>
        <a:p>
          <a:endParaRPr lang="zh-TW" altLang="en-US"/>
        </a:p>
      </dgm:t>
    </dgm:pt>
    <dgm:pt modelId="{B1C03DC5-8047-0847-AD22-A14F634B6022}" type="pres">
      <dgm:prSet presAssocID="{17BCC13F-F888-5D48-AA89-4F059592FFDF}" presName="item2" presStyleLbl="node1" presStyleIdx="1" presStyleCnt="3">
        <dgm:presLayoutVars>
          <dgm:bulletEnabled val="1"/>
        </dgm:presLayoutVars>
      </dgm:prSet>
      <dgm:spPr/>
      <dgm:t>
        <a:bodyPr/>
        <a:lstStyle/>
        <a:p>
          <a:endParaRPr lang="zh-TW" altLang="en-US"/>
        </a:p>
      </dgm:t>
    </dgm:pt>
    <dgm:pt modelId="{48CA180C-3AF1-A747-B8E5-8FCEC0514CAF}" type="pres">
      <dgm:prSet presAssocID="{4D53E8DF-B011-A442-9FE7-4FF5353D4937}" presName="item3" presStyleLbl="node1" presStyleIdx="2" presStyleCnt="3">
        <dgm:presLayoutVars>
          <dgm:bulletEnabled val="1"/>
        </dgm:presLayoutVars>
      </dgm:prSet>
      <dgm:spPr/>
      <dgm:t>
        <a:bodyPr/>
        <a:lstStyle/>
        <a:p>
          <a:endParaRPr lang="zh-TW" altLang="en-US"/>
        </a:p>
      </dgm:t>
    </dgm:pt>
    <dgm:pt modelId="{FF6CE2B1-D153-DB45-A565-4AE91FFCB252}" type="pres">
      <dgm:prSet presAssocID="{2D9F9A25-75F1-3D40-904C-590D477C964F}" presName="funnel" presStyleLbl="trAlignAcc1" presStyleIdx="0" presStyleCnt="1"/>
      <dgm:spPr/>
    </dgm:pt>
  </dgm:ptLst>
  <dgm:cxnLst>
    <dgm:cxn modelId="{1FF698AB-886A-5246-B0D4-B138BF73AD5B}" type="presOf" srcId="{2D9F9A25-75F1-3D40-904C-590D477C964F}" destId="{DD910AFE-9860-E94A-A237-D48F5153D0CA}" srcOrd="0" destOrd="0" presId="urn:microsoft.com/office/officeart/2005/8/layout/funnel1"/>
    <dgm:cxn modelId="{45908471-2DA8-9E41-8D3D-27FD75145808}" srcId="{2D9F9A25-75F1-3D40-904C-590D477C964F}" destId="{4D53E8DF-B011-A442-9FE7-4FF5353D4937}" srcOrd="3" destOrd="0" parTransId="{BC36FD36-36DB-6B45-84A6-E24789384C4C}" sibTransId="{3A21D6B6-F626-884A-87F6-E0D68ED4D1FF}"/>
    <dgm:cxn modelId="{1F93C412-F91F-0E4F-B59B-9B459E6A3B03}" srcId="{2D9F9A25-75F1-3D40-904C-590D477C964F}" destId="{D6EDFEC9-B6D5-4745-B50A-F42927285715}" srcOrd="1" destOrd="0" parTransId="{4B9AA620-7371-2C41-B61B-823CA0AF6D62}" sibTransId="{C6AEF1B7-797D-424F-A112-35204F0CBCBD}"/>
    <dgm:cxn modelId="{438A323F-185E-C640-A7D2-C06F384E736E}" type="presOf" srcId="{D6EDFEC9-B6D5-4745-B50A-F42927285715}" destId="{B1C03DC5-8047-0847-AD22-A14F634B6022}" srcOrd="0" destOrd="0" presId="urn:microsoft.com/office/officeart/2005/8/layout/funnel1"/>
    <dgm:cxn modelId="{1431DCAA-41BA-D547-AD80-A9D27482E73E}" type="presOf" srcId="{17BCC13F-F888-5D48-AA89-4F059592FFDF}" destId="{4FBCF40F-1ABF-4D46-AF7C-2E3B526D78F2}" srcOrd="0" destOrd="0" presId="urn:microsoft.com/office/officeart/2005/8/layout/funnel1"/>
    <dgm:cxn modelId="{4460372A-9804-C745-8552-0BBEB769A03D}" type="presOf" srcId="{C7757EE9-3BDC-D741-954C-358A014F8993}" destId="{48CA180C-3AF1-A747-B8E5-8FCEC0514CAF}" srcOrd="0" destOrd="0" presId="urn:microsoft.com/office/officeart/2005/8/layout/funnel1"/>
    <dgm:cxn modelId="{758466AB-18D6-F942-A0C8-C833DBB754FD}" srcId="{2D9F9A25-75F1-3D40-904C-590D477C964F}" destId="{C7757EE9-3BDC-D741-954C-358A014F8993}" srcOrd="0" destOrd="0" parTransId="{DD937B8D-793C-A140-A0BD-88FD3C44BAEF}" sibTransId="{7FF490B8-9BC5-B748-A908-AF388A07189B}"/>
    <dgm:cxn modelId="{AC7C9A11-7BC8-9D42-BBDB-8048FC2F76EB}" type="presOf" srcId="{4D53E8DF-B011-A442-9FE7-4FF5353D4937}" destId="{C987F7C7-744D-1D4E-95BE-B4DAF7B878DB}" srcOrd="0" destOrd="0" presId="urn:microsoft.com/office/officeart/2005/8/layout/funnel1"/>
    <dgm:cxn modelId="{2580F361-1754-6D43-97B5-151E0A54E694}" srcId="{2D9F9A25-75F1-3D40-904C-590D477C964F}" destId="{17BCC13F-F888-5D48-AA89-4F059592FFDF}" srcOrd="2" destOrd="0" parTransId="{27E45A1D-EB39-D847-8670-D88073E849A2}" sibTransId="{DD85C400-A88E-904C-AC29-727FBF6FAEC5}"/>
    <dgm:cxn modelId="{A7DB990C-BE1D-1E4B-9CEF-EB373C384CAA}" type="presParOf" srcId="{DD910AFE-9860-E94A-A237-D48F5153D0CA}" destId="{968FA65B-04AB-F241-91F1-2CDE5C493A91}" srcOrd="0" destOrd="0" presId="urn:microsoft.com/office/officeart/2005/8/layout/funnel1"/>
    <dgm:cxn modelId="{07F286A5-A573-1447-9350-3FD7B0493C30}" type="presParOf" srcId="{DD910AFE-9860-E94A-A237-D48F5153D0CA}" destId="{5CDF700C-B339-664C-B901-92F73AB7DA34}" srcOrd="1" destOrd="0" presId="urn:microsoft.com/office/officeart/2005/8/layout/funnel1"/>
    <dgm:cxn modelId="{4CB1AC0B-FA85-1E45-AAF3-19E3982A3771}" type="presParOf" srcId="{DD910AFE-9860-E94A-A237-D48F5153D0CA}" destId="{C987F7C7-744D-1D4E-95BE-B4DAF7B878DB}" srcOrd="2" destOrd="0" presId="urn:microsoft.com/office/officeart/2005/8/layout/funnel1"/>
    <dgm:cxn modelId="{0A5DE8F8-0FE7-2C4B-B870-150832D79AD3}" type="presParOf" srcId="{DD910AFE-9860-E94A-A237-D48F5153D0CA}" destId="{4FBCF40F-1ABF-4D46-AF7C-2E3B526D78F2}" srcOrd="3" destOrd="0" presId="urn:microsoft.com/office/officeart/2005/8/layout/funnel1"/>
    <dgm:cxn modelId="{3CAD689E-0532-D04B-AC91-739274E05C39}" type="presParOf" srcId="{DD910AFE-9860-E94A-A237-D48F5153D0CA}" destId="{B1C03DC5-8047-0847-AD22-A14F634B6022}" srcOrd="4" destOrd="0" presId="urn:microsoft.com/office/officeart/2005/8/layout/funnel1"/>
    <dgm:cxn modelId="{43D26DD2-51B2-8644-8193-F647D65E73D2}" type="presParOf" srcId="{DD910AFE-9860-E94A-A237-D48F5153D0CA}" destId="{48CA180C-3AF1-A747-B8E5-8FCEC0514CAF}" srcOrd="5" destOrd="0" presId="urn:microsoft.com/office/officeart/2005/8/layout/funnel1"/>
    <dgm:cxn modelId="{F87A78BC-0CBD-3341-B6A6-B75D5189B58D}" type="presParOf" srcId="{DD910AFE-9860-E94A-A237-D48F5153D0CA}" destId="{FF6CE2B1-D153-DB45-A565-4AE91FFCB252}"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FA65B-04AB-F241-91F1-2CDE5C493A91}">
      <dsp:nvSpPr>
        <dsp:cNvPr id="0" name=""/>
        <dsp:cNvSpPr/>
      </dsp:nvSpPr>
      <dsp:spPr>
        <a:xfrm>
          <a:off x="1778460" y="204552"/>
          <a:ext cx="4059571" cy="140983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DF700C-B339-664C-B901-92F73AB7DA34}">
      <dsp:nvSpPr>
        <dsp:cNvPr id="0" name=""/>
        <dsp:cNvSpPr/>
      </dsp:nvSpPr>
      <dsp:spPr>
        <a:xfrm>
          <a:off x="3421170" y="3656760"/>
          <a:ext cx="786738" cy="503512"/>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C987F7C7-744D-1D4E-95BE-B4DAF7B878DB}">
      <dsp:nvSpPr>
        <dsp:cNvPr id="0" name=""/>
        <dsp:cNvSpPr/>
      </dsp:nvSpPr>
      <dsp:spPr>
        <a:xfrm>
          <a:off x="1926367" y="4059571"/>
          <a:ext cx="3776345" cy="944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TW" altLang="en-US" sz="3600" b="1" kern="1200" dirty="0">
              <a:latin typeface="Microsoft JhengHei" charset="-120"/>
              <a:ea typeface="Microsoft JhengHei" charset="-120"/>
              <a:cs typeface="Microsoft JhengHei" charset="-120"/>
            </a:rPr>
            <a:t>台灣社區通</a:t>
          </a:r>
        </a:p>
      </dsp:txBody>
      <dsp:txXfrm>
        <a:off x="1926367" y="4059571"/>
        <a:ext cx="3776345" cy="944086"/>
      </dsp:txXfrm>
    </dsp:sp>
    <dsp:sp modelId="{4FBCF40F-1ABF-4D46-AF7C-2E3B526D78F2}">
      <dsp:nvSpPr>
        <dsp:cNvPr id="0" name=""/>
        <dsp:cNvSpPr/>
      </dsp:nvSpPr>
      <dsp:spPr>
        <a:xfrm>
          <a:off x="3254382" y="1723272"/>
          <a:ext cx="1416129" cy="14161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Microsoft JhengHei" charset="-120"/>
              <a:ea typeface="Microsoft JhengHei" charset="-120"/>
              <a:cs typeface="Microsoft JhengHei" charset="-120"/>
            </a:rPr>
            <a:t>文章</a:t>
          </a:r>
        </a:p>
      </dsp:txBody>
      <dsp:txXfrm>
        <a:off x="3461769" y="1930659"/>
        <a:ext cx="1001355" cy="1001355"/>
      </dsp:txXfrm>
    </dsp:sp>
    <dsp:sp modelId="{B1C03DC5-8047-0847-AD22-A14F634B6022}">
      <dsp:nvSpPr>
        <dsp:cNvPr id="0" name=""/>
        <dsp:cNvSpPr/>
      </dsp:nvSpPr>
      <dsp:spPr>
        <a:xfrm>
          <a:off x="2241062" y="660860"/>
          <a:ext cx="1416129" cy="14161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Microsoft JhengHei" charset="-120"/>
              <a:ea typeface="Microsoft JhengHei" charset="-120"/>
              <a:cs typeface="Microsoft JhengHei" charset="-120"/>
            </a:rPr>
            <a:t>電子書</a:t>
          </a:r>
        </a:p>
      </dsp:txBody>
      <dsp:txXfrm>
        <a:off x="2448449" y="868247"/>
        <a:ext cx="1001355" cy="1001355"/>
      </dsp:txXfrm>
    </dsp:sp>
    <dsp:sp modelId="{48CA180C-3AF1-A747-B8E5-8FCEC0514CAF}">
      <dsp:nvSpPr>
        <dsp:cNvPr id="0" name=""/>
        <dsp:cNvSpPr/>
      </dsp:nvSpPr>
      <dsp:spPr>
        <a:xfrm>
          <a:off x="3688661" y="318471"/>
          <a:ext cx="1416129" cy="14161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Microsoft JhengHei" charset="-120"/>
              <a:ea typeface="Microsoft JhengHei" charset="-120"/>
              <a:cs typeface="Microsoft JhengHei" charset="-120"/>
            </a:rPr>
            <a:t>附件下載</a:t>
          </a:r>
        </a:p>
      </dsp:txBody>
      <dsp:txXfrm>
        <a:off x="3896048" y="525858"/>
        <a:ext cx="1001355" cy="1001355"/>
      </dsp:txXfrm>
    </dsp:sp>
    <dsp:sp modelId="{FF6CE2B1-D153-DB45-A565-4AE91FFCB252}">
      <dsp:nvSpPr>
        <dsp:cNvPr id="0" name=""/>
        <dsp:cNvSpPr/>
      </dsp:nvSpPr>
      <dsp:spPr>
        <a:xfrm>
          <a:off x="1611671" y="31469"/>
          <a:ext cx="4405736" cy="3524588"/>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92DBF-9E3B-8A4A-B59C-FA5C4BF4B9CE}" type="datetimeFigureOut">
              <a:rPr kumimoji="1" lang="zh-TW" altLang="en-US" smtClean="0"/>
              <a:t>2017/9/3</a:t>
            </a:fld>
            <a:endParaRPr kumimoji="1"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669CD-1023-8F45-A076-A6E78AD44D28}" type="slidenum">
              <a:rPr kumimoji="1" lang="zh-TW" altLang="en-US" smtClean="0"/>
              <a:t>‹#›</a:t>
            </a:fld>
            <a:endParaRPr kumimoji="1" lang="zh-TW" altLang="en-US"/>
          </a:p>
        </p:txBody>
      </p:sp>
    </p:spTree>
    <p:extLst>
      <p:ext uri="{BB962C8B-B14F-4D97-AF65-F5344CB8AC3E}">
        <p14:creationId xmlns:p14="http://schemas.microsoft.com/office/powerpoint/2010/main" val="44922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化整為零</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把所有文章拆開</a:t>
            </a:r>
            <a:r>
              <a:rPr lang="zh-TW" altLang="en-US" dirty="0"/>
              <a:t/>
            </a:r>
            <a:br>
              <a:rPr lang="zh-TW" altLang="en-US" dirty="0"/>
            </a:b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內容在地化</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文章要有</a:t>
            </a:r>
            <a:r>
              <a:rPr lang="en-US" altLang="zh-TW" sz="1200" b="0" i="0" kern="1200" dirty="0">
                <a:solidFill>
                  <a:schemeClr val="tx1"/>
                </a:solidFill>
                <a:effectLst/>
                <a:latin typeface="+mn-lt"/>
                <a:ea typeface="+mn-ea"/>
                <a:cs typeface="+mn-cs"/>
              </a:rPr>
              <a:t>GPS</a:t>
            </a:r>
            <a:r>
              <a:rPr lang="zh-TW" altLang="en-US" sz="1200" b="0" i="0" kern="1200" dirty="0">
                <a:solidFill>
                  <a:schemeClr val="tx1"/>
                </a:solidFill>
                <a:effectLst/>
                <a:latin typeface="+mn-lt"/>
                <a:ea typeface="+mn-ea"/>
                <a:cs typeface="+mn-cs"/>
              </a:rPr>
              <a:t>座標</a:t>
            </a:r>
            <a:r>
              <a:rPr lang="zh-TW" altLang="en-US" dirty="0"/>
              <a:t/>
            </a:r>
            <a:br>
              <a:rPr lang="zh-TW" altLang="en-US" dirty="0"/>
            </a:b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內容實境化</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文章結合</a:t>
            </a:r>
            <a:r>
              <a:rPr lang="en-US" altLang="zh-TW" sz="1200" b="0" i="0" kern="1200" dirty="0">
                <a:solidFill>
                  <a:schemeClr val="tx1"/>
                </a:solidFill>
                <a:effectLst/>
                <a:latin typeface="+mn-lt"/>
                <a:ea typeface="+mn-ea"/>
                <a:cs typeface="+mn-cs"/>
              </a:rPr>
              <a:t>google map</a:t>
            </a:r>
          </a:p>
        </p:txBody>
      </p:sp>
      <p:sp>
        <p:nvSpPr>
          <p:cNvPr id="4" name="投影片編號版面配置區 3"/>
          <p:cNvSpPr>
            <a:spLocks noGrp="1"/>
          </p:cNvSpPr>
          <p:nvPr>
            <p:ph type="sldNum" sz="quarter" idx="10"/>
          </p:nvPr>
        </p:nvSpPr>
        <p:spPr/>
        <p:txBody>
          <a:bodyPr/>
          <a:lstStyle/>
          <a:p>
            <a:fld id="{DD80FE09-CBA7-4205-9EE6-E84F4CC05028}" type="slidenum">
              <a:rPr lang="zh-TW" altLang="en-US" smtClean="0"/>
              <a:t>4</a:t>
            </a:fld>
            <a:endParaRPr lang="zh-TW" altLang="en-US"/>
          </a:p>
        </p:txBody>
      </p:sp>
    </p:spTree>
    <p:extLst>
      <p:ext uri="{BB962C8B-B14F-4D97-AF65-F5344CB8AC3E}">
        <p14:creationId xmlns:p14="http://schemas.microsoft.com/office/powerpoint/2010/main" val="178443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10"/>
          </p:nvPr>
        </p:nvSpPr>
        <p:spPr/>
        <p:txBody>
          <a:bodyPr/>
          <a:lstStyle/>
          <a:p>
            <a:fld id="{2E4669CD-1023-8F45-A076-A6E78AD44D28}" type="slidenum">
              <a:rPr kumimoji="1" lang="zh-TW" altLang="en-US" smtClean="0"/>
              <a:t>6</a:t>
            </a:fld>
            <a:endParaRPr kumimoji="1" lang="zh-TW" altLang="en-US"/>
          </a:p>
        </p:txBody>
      </p:sp>
    </p:spTree>
    <p:extLst>
      <p:ext uri="{BB962C8B-B14F-4D97-AF65-F5344CB8AC3E}">
        <p14:creationId xmlns:p14="http://schemas.microsoft.com/office/powerpoint/2010/main" val="202884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2E4669CD-1023-8F45-A076-A6E78AD44D28}" type="slidenum">
              <a:rPr kumimoji="1" lang="zh-TW" altLang="en-US" smtClean="0"/>
              <a:t>17</a:t>
            </a:fld>
            <a:endParaRPr kumimoji="1" lang="zh-TW" altLang="en-US"/>
          </a:p>
        </p:txBody>
      </p:sp>
    </p:spTree>
    <p:extLst>
      <p:ext uri="{BB962C8B-B14F-4D97-AF65-F5344CB8AC3E}">
        <p14:creationId xmlns:p14="http://schemas.microsoft.com/office/powerpoint/2010/main" val="154457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B214A45F-CC7F-5443-8AB7-6B5238C058DF}" type="datetime1">
              <a:rPr kumimoji="1" lang="zh-TW" altLang="en-US" smtClean="0"/>
              <a:t>2017/9/3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18CE0F6F-DFA9-FC44-BCE8-D4C0111B7194}" type="datetime1">
              <a:rPr kumimoji="1" lang="zh-TW" altLang="en-US" smtClean="0"/>
              <a:t>2017/9/3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1F8E3DA-185F-C149-9F56-412EA4BE42B3}" type="datetime1">
              <a:rPr kumimoji="1" lang="zh-TW" altLang="en-US" smtClean="0"/>
              <a:t>2017/9/3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3D2F8681-C957-A94A-AC49-8FC46AC230DC}" type="datetime1">
              <a:rPr kumimoji="1" lang="zh-TW" altLang="en-US" smtClean="0"/>
              <a:t>2017/9/3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83E7BC37-6755-C141-A4CE-3BFD3F09D032}" type="datetime1">
              <a:rPr kumimoji="1" lang="zh-TW" altLang="en-US" smtClean="0"/>
              <a:t>2017/9/3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D726F038-9651-5E42-81ED-751F282258D1}" type="datetime1">
              <a:rPr kumimoji="1" lang="zh-TW" altLang="en-US" smtClean="0"/>
              <a:t>2017/9/3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11F742A4-5EC8-6446-B816-0358E529F749}" type="datetime1">
              <a:rPr kumimoji="1" lang="zh-TW" altLang="en-US" smtClean="0"/>
              <a:t>2017/9/3</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DD837BAB-7A35-D640-BD5D-BACC4E5CD75B}" type="datetime1">
              <a:rPr kumimoji="1" lang="zh-TW" altLang="en-US" smtClean="0"/>
              <a:t>2017/9/3</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13B62-68BF-124C-9546-934D837332AE}" type="datetime1">
              <a:rPr kumimoji="1" lang="zh-TW" altLang="en-US" smtClean="0"/>
              <a:t>2017/9/3</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FA56544-D89B-2A47-9AEF-34690A178BFC}" type="datetime1">
              <a:rPr kumimoji="1" lang="zh-TW" altLang="en-US" smtClean="0"/>
              <a:t>2017/9/3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4D50B774-B43F-F944-9107-69815F9D3C67}" type="datetime1">
              <a:rPr kumimoji="1" lang="zh-TW" altLang="en-US" smtClean="0"/>
              <a:t>2017/9/3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6A3EB7E1-19C0-9046-991B-50D1A0D133E4}" type="slidenum">
              <a:rPr kumimoji="1" lang="zh-TW" altLang="en-US" smtClean="0"/>
              <a:t>‹#›</a:t>
            </a:fld>
            <a:endParaRPr kumimoji="1"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55F1E-B3BD-8B41-81EF-F5C22FDAC336}" type="datetime1">
              <a:rPr kumimoji="1" lang="zh-TW" altLang="en-US" smtClean="0"/>
              <a:t>2017/9/3</a:t>
            </a:fld>
            <a:endParaRPr kumimoji="1"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EB7E1-19C0-9046-991B-50D1A0D133E4}" type="slidenum">
              <a:rPr kumimoji="1" lang="zh-TW" altLang="en-US" smtClean="0"/>
              <a:t>‹#›</a:t>
            </a:fld>
            <a:endParaRPr kumimoji="1" lang="zh-TW" altLang="en-US"/>
          </a:p>
        </p:txBody>
      </p:sp>
    </p:spTree>
    <p:extLst>
      <p:ext uri="{BB962C8B-B14F-4D97-AF65-F5344CB8AC3E}">
        <p14:creationId xmlns:p14="http://schemas.microsoft.com/office/powerpoint/2010/main" val="1161404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2.png"/><Relationship Id="rId8" Type="http://schemas.openxmlformats.org/officeDocument/2006/relationships/image" Target="../media/image23.jp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3214" t="24302" r="3008" b="50018"/>
          <a:stretch/>
        </p:blipFill>
        <p:spPr>
          <a:xfrm>
            <a:off x="0" y="2211200"/>
            <a:ext cx="9169580" cy="1471111"/>
          </a:xfrm>
          <a:prstGeom prst="rect">
            <a:avLst/>
          </a:prstGeom>
        </p:spPr>
      </p:pic>
      <p:sp>
        <p:nvSpPr>
          <p:cNvPr id="5" name="標題 1"/>
          <p:cNvSpPr>
            <a:spLocks noGrp="1"/>
          </p:cNvSpPr>
          <p:nvPr>
            <p:ph type="ctrTitle"/>
          </p:nvPr>
        </p:nvSpPr>
        <p:spPr>
          <a:xfrm>
            <a:off x="914092" y="648250"/>
            <a:ext cx="7615160" cy="3684612"/>
          </a:xfrm>
        </p:spPr>
        <p:txBody>
          <a:bodyPr>
            <a:normAutofit/>
          </a:bodyPr>
          <a:lstStyle/>
          <a:p>
            <a:r>
              <a:rPr lang="zh-TW" altLang="en-US" sz="4000" b="1" dirty="0" smtClean="0">
                <a:solidFill>
                  <a:schemeClr val="bg1"/>
                </a:solidFill>
                <a:latin typeface="Microsoft JhengHei" charset="-120"/>
                <a:ea typeface="Microsoft JhengHei" charset="-120"/>
                <a:cs typeface="Microsoft JhengHei" charset="-120"/>
              </a:rPr>
              <a:t>社區營造資訊平台</a:t>
            </a:r>
            <a:r>
              <a:rPr lang="en-US" altLang="zh-TW" sz="4000" b="1" dirty="0" smtClean="0">
                <a:solidFill>
                  <a:schemeClr val="bg1"/>
                </a:solidFill>
                <a:latin typeface="Microsoft JhengHei" charset="-120"/>
                <a:ea typeface="Microsoft JhengHei" charset="-120"/>
                <a:cs typeface="Microsoft JhengHei" charset="-120"/>
              </a:rPr>
              <a:t>-</a:t>
            </a:r>
            <a:r>
              <a:rPr lang="zh-TW" altLang="en-US" sz="4000" b="1" dirty="0" smtClean="0">
                <a:solidFill>
                  <a:schemeClr val="bg1"/>
                </a:solidFill>
                <a:latin typeface="Microsoft JhengHei" charset="-120"/>
                <a:ea typeface="Microsoft JhengHei" charset="-120"/>
                <a:cs typeface="Microsoft JhengHei" charset="-120"/>
              </a:rPr>
              <a:t>輕雜誌</a:t>
            </a:r>
            <a:r>
              <a:rPr lang="en-US" altLang="zh-TW" sz="4000" b="1" dirty="0">
                <a:solidFill>
                  <a:schemeClr val="bg1"/>
                </a:solidFill>
                <a:latin typeface="Microsoft JhengHei" charset="-120"/>
                <a:ea typeface="Microsoft JhengHei" charset="-120"/>
                <a:cs typeface="Microsoft JhengHei" charset="-120"/>
              </a:rPr>
              <a:t/>
            </a:r>
            <a:br>
              <a:rPr lang="en-US" altLang="zh-TW" sz="4000" b="1" dirty="0">
                <a:solidFill>
                  <a:schemeClr val="bg1"/>
                </a:solidFill>
                <a:latin typeface="Microsoft JhengHei" charset="-120"/>
                <a:ea typeface="Microsoft JhengHei" charset="-120"/>
                <a:cs typeface="Microsoft JhengHei" charset="-120"/>
              </a:rPr>
            </a:br>
            <a:r>
              <a:rPr lang="en-US" altLang="zh-TW" sz="2400" b="1" dirty="0">
                <a:solidFill>
                  <a:schemeClr val="bg1"/>
                </a:solidFill>
                <a:latin typeface="Microsoft JhengHei" charset="-120"/>
                <a:ea typeface="Microsoft JhengHei" charset="-120"/>
                <a:cs typeface="Microsoft JhengHei" charset="-120"/>
              </a:rPr>
              <a:t> </a:t>
            </a:r>
            <a:r>
              <a:rPr lang="en-US" altLang="zh-TW" sz="5400" b="1" dirty="0">
                <a:solidFill>
                  <a:schemeClr val="bg1"/>
                </a:solidFill>
                <a:latin typeface="Microsoft JhengHei" charset="-120"/>
                <a:ea typeface="Microsoft JhengHei" charset="-120"/>
                <a:cs typeface="Microsoft JhengHei" charset="-120"/>
              </a:rPr>
              <a:t/>
            </a:r>
            <a:br>
              <a:rPr lang="en-US" altLang="zh-TW" sz="5400" b="1" dirty="0">
                <a:solidFill>
                  <a:schemeClr val="bg1"/>
                </a:solidFill>
                <a:latin typeface="Microsoft JhengHei" charset="-120"/>
                <a:ea typeface="Microsoft JhengHei" charset="-120"/>
                <a:cs typeface="Microsoft JhengHei" charset="-120"/>
              </a:rPr>
            </a:br>
            <a:endParaRPr lang="zh-TW" altLang="en-US" sz="4800" b="1" dirty="0">
              <a:solidFill>
                <a:schemeClr val="bg1"/>
              </a:solidFill>
              <a:latin typeface="Microsoft JhengHei" charset="-120"/>
              <a:ea typeface="Microsoft JhengHei" charset="-120"/>
              <a:cs typeface="Microsoft JhengHei" charset="-120"/>
              <a:sym typeface="Microsoft JhengHei"/>
            </a:endParaRP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24189" t="37681" r="25270" b="37151"/>
          <a:stretch/>
        </p:blipFill>
        <p:spPr>
          <a:xfrm>
            <a:off x="2269298" y="764704"/>
            <a:ext cx="4621428" cy="1348301"/>
          </a:xfrm>
          <a:prstGeom prst="rect">
            <a:avLst/>
          </a:prstGeom>
        </p:spPr>
      </p:pic>
      <p:sp>
        <p:nvSpPr>
          <p:cNvPr id="9" name="副標題 2"/>
          <p:cNvSpPr>
            <a:spLocks noGrp="1"/>
          </p:cNvSpPr>
          <p:nvPr>
            <p:ph type="subTitle" idx="1"/>
          </p:nvPr>
        </p:nvSpPr>
        <p:spPr>
          <a:xfrm>
            <a:off x="5747460" y="5059977"/>
            <a:ext cx="3137048" cy="837031"/>
          </a:xfrm>
        </p:spPr>
        <p:txBody>
          <a:bodyPr>
            <a:normAutofit fontScale="92500"/>
          </a:bodyPr>
          <a:lstStyle/>
          <a:p>
            <a:pPr algn="l"/>
            <a:r>
              <a:rPr lang="zh-TW" altLang="en-US" sz="2000" dirty="0" smtClean="0">
                <a:latin typeface="微軟正黑體" panose="020B0604030504040204" pitchFamily="34" charset="-120"/>
                <a:ea typeface="微軟正黑體" panose="020B0604030504040204" pitchFamily="34" charset="-120"/>
              </a:rPr>
              <a:t>創鈺國際科技股份有限公司</a:t>
            </a:r>
            <a:endParaRPr lang="en-US" altLang="zh-TW" sz="2000" dirty="0" smtClean="0">
              <a:latin typeface="微軟正黑體" panose="020B0604030504040204" pitchFamily="34" charset="-120"/>
              <a:ea typeface="微軟正黑體" panose="020B0604030504040204" pitchFamily="34" charset="-120"/>
            </a:endParaRPr>
          </a:p>
          <a:p>
            <a:pPr algn="l"/>
            <a:r>
              <a:rPr lang="zh-TW" altLang="en-US" sz="2000" dirty="0" smtClean="0">
                <a:latin typeface="微軟正黑體" panose="020B0604030504040204" pitchFamily="34" charset="-120"/>
                <a:ea typeface="微軟正黑體" panose="020B0604030504040204" pitchFamily="34" charset="-120"/>
              </a:rPr>
              <a:t>      ：巫胤璇 </a:t>
            </a:r>
            <a:r>
              <a:rPr lang="en-US" altLang="zh-TW" sz="2000" dirty="0" smtClean="0">
                <a:latin typeface="微軟正黑體" panose="020B0604030504040204" pitchFamily="34" charset="-120"/>
                <a:ea typeface="微軟正黑體" panose="020B0604030504040204" pitchFamily="34" charset="-120"/>
              </a:rPr>
              <a:t>Tiana</a:t>
            </a:r>
            <a:endParaRPr lang="en-US" altLang="zh-TW" sz="2000" dirty="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rotWithShape="1">
          <a:blip r:embed="rId4">
            <a:extLst>
              <a:ext uri="{28A0092B-C50C-407E-A947-70E740481C1C}">
                <a14:useLocalDpi xmlns:a14="http://schemas.microsoft.com/office/drawing/2010/main" val="0"/>
              </a:ext>
            </a:extLst>
          </a:blip>
          <a:srcRect l="67436" b="66154"/>
          <a:stretch/>
        </p:blipFill>
        <p:spPr>
          <a:xfrm>
            <a:off x="5780118" y="5367832"/>
            <a:ext cx="429422" cy="496360"/>
          </a:xfrm>
          <a:prstGeom prst="rect">
            <a:avLst/>
          </a:prstGeom>
        </p:spPr>
      </p:pic>
      <p:sp>
        <p:nvSpPr>
          <p:cNvPr id="13" name="投影片編號版面配置區 12"/>
          <p:cNvSpPr>
            <a:spLocks noGrp="1"/>
          </p:cNvSpPr>
          <p:nvPr>
            <p:ph type="sldNum" sz="quarter" idx="12"/>
          </p:nvPr>
        </p:nvSpPr>
        <p:spPr/>
        <p:txBody>
          <a:bodyPr/>
          <a:lstStyle/>
          <a:p>
            <a:fld id="{6A3EB7E1-19C0-9046-991B-50D1A0D133E4}" type="slidenum">
              <a:rPr kumimoji="1" lang="zh-TW" altLang="en-US" smtClean="0"/>
              <a:t>1</a:t>
            </a:fld>
            <a:endParaRPr kumimoji="1" lang="zh-TW" altLang="en-US"/>
          </a:p>
        </p:txBody>
      </p:sp>
      <p:sp>
        <p:nvSpPr>
          <p:cNvPr id="20" name="副標題 2"/>
          <p:cNvSpPr txBox="1">
            <a:spLocks/>
          </p:cNvSpPr>
          <p:nvPr/>
        </p:nvSpPr>
        <p:spPr>
          <a:xfrm>
            <a:off x="5714873" y="5929508"/>
            <a:ext cx="3137048" cy="8370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zh-TW" altLang="en-US" sz="2000" dirty="0" smtClean="0">
                <a:latin typeface="微軟正黑體" panose="020B0604030504040204" pitchFamily="34" charset="-120"/>
                <a:ea typeface="微軟正黑體" panose="020B0604030504040204" pitchFamily="34" charset="-120"/>
              </a:rPr>
              <a:t>中華民國社區營造學會</a:t>
            </a:r>
            <a:endParaRPr lang="en-US" altLang="zh-TW" sz="2000" dirty="0" smtClean="0">
              <a:latin typeface="微軟正黑體" panose="020B0604030504040204" pitchFamily="34" charset="-120"/>
              <a:ea typeface="微軟正黑體" panose="020B0604030504040204" pitchFamily="34" charset="-120"/>
            </a:endParaRPr>
          </a:p>
          <a:p>
            <a:pPr algn="l"/>
            <a:r>
              <a:rPr lang="zh-TW" altLang="en-US" sz="2000" dirty="0" smtClean="0">
                <a:latin typeface="微軟正黑體" panose="020B0604030504040204" pitchFamily="34" charset="-120"/>
                <a:ea typeface="微軟正黑體" panose="020B0604030504040204" pitchFamily="34" charset="-120"/>
              </a:rPr>
              <a:t>      ：洪國書</a:t>
            </a:r>
            <a:endParaRPr lang="en-US" altLang="zh-TW" sz="2000" dirty="0">
              <a:latin typeface="微軟正黑體" panose="020B0604030504040204" pitchFamily="34" charset="-120"/>
              <a:ea typeface="微軟正黑體" panose="020B0604030504040204" pitchFamily="34" charset="-120"/>
            </a:endParaRPr>
          </a:p>
        </p:txBody>
      </p:sp>
      <p:pic>
        <p:nvPicPr>
          <p:cNvPr id="21" name="圖片 20"/>
          <p:cNvPicPr>
            <a:picLocks noChangeAspect="1"/>
          </p:cNvPicPr>
          <p:nvPr/>
        </p:nvPicPr>
        <p:blipFill rotWithShape="1">
          <a:blip r:embed="rId4">
            <a:extLst>
              <a:ext uri="{28A0092B-C50C-407E-A947-70E740481C1C}">
                <a14:useLocalDpi xmlns:a14="http://schemas.microsoft.com/office/drawing/2010/main" val="0"/>
              </a:ext>
            </a:extLst>
          </a:blip>
          <a:srcRect l="67436" b="66154"/>
          <a:stretch/>
        </p:blipFill>
        <p:spPr>
          <a:xfrm>
            <a:off x="5747531" y="6253692"/>
            <a:ext cx="429422" cy="496360"/>
          </a:xfrm>
          <a:prstGeom prst="rect">
            <a:avLst/>
          </a:prstGeom>
        </p:spPr>
      </p:pic>
    </p:spTree>
    <p:extLst>
      <p:ext uri="{BB962C8B-B14F-4D97-AF65-F5344CB8AC3E}">
        <p14:creationId xmlns:p14="http://schemas.microsoft.com/office/powerpoint/2010/main" val="1559270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6294" y="35799"/>
            <a:ext cx="7886700" cy="1325563"/>
          </a:xfrm>
        </p:spPr>
        <p:txBody>
          <a:bodyPr>
            <a:normAutofit/>
          </a:bodyPr>
          <a:lstStyle/>
          <a:p>
            <a:r>
              <a:rPr kumimoji="1" lang="zh-TW" altLang="en-US" sz="4000" dirty="0">
                <a:latin typeface="Microsoft JhengHei" charset="-120"/>
                <a:ea typeface="Microsoft JhengHei" charset="-120"/>
                <a:cs typeface="Microsoft JhengHei" charset="-120"/>
              </a:rPr>
              <a:t>擴充</a:t>
            </a:r>
            <a:r>
              <a:rPr kumimoji="1" lang="zh-TW" altLang="en-US" sz="4000" dirty="0" smtClean="0">
                <a:latin typeface="Microsoft JhengHei" charset="-120"/>
                <a:ea typeface="Microsoft JhengHei" charset="-120"/>
                <a:cs typeface="Microsoft JhengHei" charset="-120"/>
              </a:rPr>
              <a:t>搜尋文章的方式</a:t>
            </a:r>
            <a:endParaRPr kumimoji="1" lang="zh-TW" altLang="en-US" sz="4800" dirty="0"/>
          </a:p>
        </p:txBody>
      </p:sp>
      <p:sp>
        <p:nvSpPr>
          <p:cNvPr id="3" name="內容版面配置區 2"/>
          <p:cNvSpPr>
            <a:spLocks noGrp="1"/>
          </p:cNvSpPr>
          <p:nvPr>
            <p:ph idx="1"/>
          </p:nvPr>
        </p:nvSpPr>
        <p:spPr>
          <a:xfrm>
            <a:off x="497866" y="1495707"/>
            <a:ext cx="2820435" cy="4351338"/>
          </a:xfrm>
        </p:spPr>
        <p:txBody>
          <a:bodyPr>
            <a:normAutofit/>
          </a:bodyPr>
          <a:lstStyle/>
          <a:p>
            <a:pPr marL="457200" lvl="0" indent="-457200">
              <a:lnSpc>
                <a:spcPct val="100000"/>
              </a:lnSpc>
              <a:buFont typeface="+mj-lt"/>
              <a:buAutoNum type="arabicPeriod"/>
            </a:pPr>
            <a:r>
              <a:rPr lang="zh-TW" altLang="zh-TW" sz="3200" dirty="0">
                <a:latin typeface="Microsoft JhengHei" charset="-120"/>
                <a:ea typeface="Microsoft JhengHei" charset="-120"/>
                <a:cs typeface="Microsoft JhengHei" charset="-120"/>
              </a:rPr>
              <a:t>文章關鍵字</a:t>
            </a:r>
          </a:p>
          <a:p>
            <a:pPr marL="457200" lvl="0" indent="-457200">
              <a:lnSpc>
                <a:spcPct val="100000"/>
              </a:lnSpc>
              <a:buFont typeface="+mj-lt"/>
              <a:buAutoNum type="arabicPeriod"/>
            </a:pPr>
            <a:r>
              <a:rPr lang="zh-TW" altLang="zh-TW" sz="3200" dirty="0">
                <a:latin typeface="Microsoft JhengHei" charset="-120"/>
                <a:ea typeface="Microsoft JhengHei" charset="-120"/>
                <a:cs typeface="Microsoft JhengHei" charset="-120"/>
              </a:rPr>
              <a:t>關鍵字雲</a:t>
            </a:r>
          </a:p>
          <a:p>
            <a:pPr marL="457200" lvl="0" indent="-457200">
              <a:lnSpc>
                <a:spcPct val="100000"/>
              </a:lnSpc>
              <a:buFont typeface="+mj-lt"/>
              <a:buAutoNum type="arabicPeriod"/>
            </a:pPr>
            <a:r>
              <a:rPr lang="zh-TW" altLang="zh-TW" sz="3200" dirty="0">
                <a:latin typeface="Microsoft JhengHei" charset="-120"/>
                <a:ea typeface="Microsoft JhengHei" charset="-120"/>
                <a:cs typeface="Microsoft JhengHei" charset="-120"/>
              </a:rPr>
              <a:t>上下篇文章</a:t>
            </a:r>
            <a:r>
              <a:rPr lang="zh-TW" altLang="zh-TW" sz="3200" dirty="0" smtClean="0">
                <a:latin typeface="Microsoft JhengHei" charset="-120"/>
                <a:ea typeface="Microsoft JhengHei" charset="-120"/>
                <a:cs typeface="Microsoft JhengHei" charset="-120"/>
              </a:rPr>
              <a:t>導引</a:t>
            </a:r>
            <a:endParaRPr lang="zh-TW" altLang="zh-TW" sz="32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7258E2D2-2247-4AD0-9599-258F841582C2}" type="slidenum">
              <a:rPr lang="zh-TW" altLang="en-US" smtClean="0"/>
              <a:t>10</a:t>
            </a:fld>
            <a:endParaRPr lang="zh-TW" altLang="en-US"/>
          </a:p>
        </p:txBody>
      </p:sp>
      <p:pic>
        <p:nvPicPr>
          <p:cNvPr id="5" name="圖片 4"/>
          <p:cNvPicPr/>
          <p:nvPr/>
        </p:nvPicPr>
        <p:blipFill>
          <a:blip r:embed="rId2">
            <a:extLst>
              <a:ext uri="{28A0092B-C50C-407E-A947-70E740481C1C}">
                <a14:useLocalDpi xmlns:a14="http://schemas.microsoft.com/office/drawing/2010/main" val="0"/>
              </a:ext>
            </a:extLst>
          </a:blip>
          <a:stretch>
            <a:fillRect/>
          </a:stretch>
        </p:blipFill>
        <p:spPr>
          <a:xfrm>
            <a:off x="3419872" y="1572311"/>
            <a:ext cx="5581015" cy="4033520"/>
          </a:xfrm>
          <a:prstGeom prst="rect">
            <a:avLst/>
          </a:prstGeom>
          <a:ln>
            <a:solidFill>
              <a:schemeClr val="tx1"/>
            </a:solidFill>
          </a:ln>
        </p:spPr>
      </p:pic>
    </p:spTree>
    <p:extLst>
      <p:ext uri="{BB962C8B-B14F-4D97-AF65-F5344CB8AC3E}">
        <p14:creationId xmlns:p14="http://schemas.microsoft.com/office/powerpoint/2010/main" val="235901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pPr marL="742950" indent="-742950">
              <a:buFont typeface="+mj-lt"/>
              <a:buAutoNum type="arabicPeriod"/>
            </a:pPr>
            <a:endParaRPr lang="en-US" altLang="zh-TW" sz="4000" dirty="0" smtClean="0">
              <a:latin typeface="Microsoft JhengHei" charset="-120"/>
              <a:ea typeface="Microsoft JhengHei" charset="-120"/>
              <a:cs typeface="Microsoft JhengHei" charset="-120"/>
            </a:endParaRPr>
          </a:p>
          <a:p>
            <a:pPr marL="742950" indent="-742950">
              <a:buFont typeface="+mj-lt"/>
              <a:buAutoNum type="arabicPeriod"/>
            </a:pPr>
            <a:endParaRPr lang="en-US" altLang="zh-TW" sz="4000" dirty="0" smtClean="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11</a:t>
            </a:fld>
            <a:endParaRPr kumimoji="1" lang="zh-TW" altLang="en-US"/>
          </a:p>
        </p:txBody>
      </p:sp>
      <p:sp>
        <p:nvSpPr>
          <p:cNvPr id="5" name="矩形 4"/>
          <p:cNvSpPr/>
          <p:nvPr/>
        </p:nvSpPr>
        <p:spPr>
          <a:xfrm>
            <a:off x="0" y="2419355"/>
            <a:ext cx="9144000" cy="1569660"/>
          </a:xfrm>
          <a:prstGeom prst="rect">
            <a:avLst/>
          </a:prstGeom>
        </p:spPr>
        <p:txBody>
          <a:bodyPr wrap="square">
            <a:spAutoFit/>
          </a:bodyPr>
          <a:lstStyle/>
          <a:p>
            <a:pPr marL="304800" algn="ctr">
              <a:spcAft>
                <a:spcPts val="0"/>
              </a:spcAft>
            </a:pPr>
            <a:r>
              <a:rPr lang="zh-TW" altLang="zh-TW" sz="48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每個社造案例就是一個知識庫</a:t>
            </a:r>
            <a:r>
              <a:rPr lang="en-US" altLang="zh-TW" sz="48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48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ctr">
              <a:spcAft>
                <a:spcPts val="0"/>
              </a:spcAft>
            </a:pPr>
            <a:r>
              <a:rPr lang="zh-TW" altLang="en-US" sz="48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各式社造主題知識庫，任你建</a:t>
            </a:r>
            <a:r>
              <a:rPr lang="en-US" altLang="zh-TW" sz="48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6" name="標題 5"/>
          <p:cNvSpPr>
            <a:spLocks noGrp="1"/>
          </p:cNvSpPr>
          <p:nvPr>
            <p:ph type="title"/>
          </p:nvPr>
        </p:nvSpPr>
        <p:spPr/>
        <p:txBody>
          <a:bodyPr/>
          <a:lstStyle/>
          <a:p>
            <a:endParaRPr kumimoji="1" lang="zh-TW" altLang="en-US"/>
          </a:p>
        </p:txBody>
      </p:sp>
    </p:spTree>
    <p:extLst>
      <p:ext uri="{BB962C8B-B14F-4D97-AF65-F5344CB8AC3E}">
        <p14:creationId xmlns:p14="http://schemas.microsoft.com/office/powerpoint/2010/main" val="1178402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A3EB7E1-19C0-9046-991B-50D1A0D133E4}" type="slidenum">
              <a:rPr kumimoji="1" lang="zh-TW" altLang="en-US" smtClean="0"/>
              <a:t>12</a:t>
            </a:fld>
            <a:endParaRPr kumimoji="1" lang="zh-TW" altLang="en-US"/>
          </a:p>
        </p:txBody>
      </p:sp>
      <p:pic>
        <p:nvPicPr>
          <p:cNvPr id="3" name="圖片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4821" t="8285" r="14643" b="14368"/>
          <a:stretch/>
        </p:blipFill>
        <p:spPr>
          <a:xfrm>
            <a:off x="3699" y="571519"/>
            <a:ext cx="9140301" cy="6264260"/>
          </a:xfrm>
          <a:prstGeom prst="rect">
            <a:avLst/>
          </a:prstGeom>
        </p:spPr>
      </p:pic>
      <p:sp>
        <p:nvSpPr>
          <p:cNvPr id="4" name="矩形 3"/>
          <p:cNvSpPr/>
          <p:nvPr/>
        </p:nvSpPr>
        <p:spPr>
          <a:xfrm>
            <a:off x="4310743" y="571519"/>
            <a:ext cx="4833257" cy="179612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p:cNvSpPr/>
          <p:nvPr/>
        </p:nvSpPr>
        <p:spPr>
          <a:xfrm>
            <a:off x="228601" y="1215354"/>
            <a:ext cx="4212770" cy="9329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2800" dirty="0" smtClean="0">
                <a:solidFill>
                  <a:srgbClr val="FFFF00"/>
                </a:solidFill>
                <a:latin typeface="Microsoft JhengHei" charset="-120"/>
                <a:ea typeface="Microsoft JhengHei" charset="-120"/>
                <a:cs typeface="Microsoft JhengHei" charset="-120"/>
              </a:rPr>
              <a:t>登入會員後，會員編輯列表。</a:t>
            </a:r>
            <a:endParaRPr kumimoji="1" lang="zh-TW" altLang="en-US" sz="2800" dirty="0">
              <a:solidFill>
                <a:srgbClr val="FFFF00"/>
              </a:solidFill>
              <a:latin typeface="Microsoft JhengHei" charset="-120"/>
              <a:ea typeface="Microsoft JhengHei" charset="-120"/>
              <a:cs typeface="Microsoft JhengHei" charset="-120"/>
            </a:endParaRPr>
          </a:p>
        </p:txBody>
      </p:sp>
      <p:sp>
        <p:nvSpPr>
          <p:cNvPr id="6" name="矩形 5"/>
          <p:cNvSpPr/>
          <p:nvPr/>
        </p:nvSpPr>
        <p:spPr>
          <a:xfrm>
            <a:off x="228601" y="2503320"/>
            <a:ext cx="8801099" cy="830997"/>
          </a:xfrm>
          <a:prstGeom prst="rect">
            <a:avLst/>
          </a:prstGeom>
        </p:spPr>
        <p:txBody>
          <a:bodyPr wrap="square">
            <a:spAutoFit/>
          </a:bodyPr>
          <a:lstStyle/>
          <a:p>
            <a:r>
              <a:rPr lang="zh-TW" altLang="en-US" sz="2400" b="1">
                <a:solidFill>
                  <a:srgbClr val="FFFF00"/>
                </a:solidFill>
                <a:latin typeface="Microsoft JhengHei" charset="-120"/>
                <a:ea typeface="Microsoft JhengHei" charset="-120"/>
                <a:cs typeface="Microsoft JhengHei" charset="-120"/>
              </a:rPr>
              <a:t>收藏專區為會員功能，方便會員客製化文章專輯，收錄最喜愛、具主題性收藏文章、紀錄並分享。</a:t>
            </a:r>
            <a:endParaRPr kumimoji="1" lang="zh-TW" altLang="en-US" sz="2400" b="1" dirty="0">
              <a:solidFill>
                <a:srgbClr val="FFFF00"/>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139094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r>
              <a:rPr lang="zh-TW" altLang="en-US" dirty="0"/>
              <a:t>如何新增主題收藏文章？（參考右圖）</a:t>
            </a:r>
            <a:br>
              <a:rPr lang="zh-TW" altLang="en-US" dirty="0"/>
            </a:br>
            <a:r>
              <a:rPr lang="zh-TW" altLang="en-US" dirty="0"/>
              <a:t>第一步：按新增建立個人最常關注的議題或是主題。可以客製化封面、排序專輯的位置。</a:t>
            </a:r>
            <a:endParaRPr kumimoji="1" lang="zh-TW" altLang="en-US" dirty="0"/>
          </a:p>
        </p:txBody>
      </p:sp>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13</a:t>
            </a:fld>
            <a:endParaRPr kumimoji="1"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9144000" cy="6439540"/>
          </a:xfrm>
          <a:prstGeom prst="rect">
            <a:avLst/>
          </a:prstGeom>
        </p:spPr>
      </p:pic>
      <p:sp>
        <p:nvSpPr>
          <p:cNvPr id="6" name="矩形 5"/>
          <p:cNvSpPr/>
          <p:nvPr/>
        </p:nvSpPr>
        <p:spPr>
          <a:xfrm>
            <a:off x="3657600" y="1653723"/>
            <a:ext cx="1828800" cy="54201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540427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5" name="內容版面配置區 4"/>
          <p:cNvPicPr>
            <a:picLocks noGrp="1" noChangeAspect="1"/>
          </p:cNvPicPr>
          <p:nvPr>
            <p:ph idx="1"/>
          </p:nvPr>
        </p:nvPicPr>
        <p:blipFill rotWithShape="1">
          <a:blip r:embed="rId2">
            <a:extLst>
              <a:ext uri="{28A0092B-C50C-407E-A947-70E740481C1C}">
                <a14:useLocalDpi xmlns:a14="http://schemas.microsoft.com/office/drawing/2010/main" val="0"/>
              </a:ext>
            </a:extLst>
          </a:blip>
          <a:srcRect l="14919" t="8329" r="15024" b="17371"/>
          <a:stretch/>
        </p:blipFill>
        <p:spPr>
          <a:xfrm>
            <a:off x="-1128" y="16895"/>
            <a:ext cx="9138232" cy="6057333"/>
          </a:xfrm>
        </p:spPr>
      </p:pic>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14</a:t>
            </a:fld>
            <a:endParaRPr kumimoji="1" lang="zh-TW" altLang="en-US"/>
          </a:p>
        </p:txBody>
      </p:sp>
    </p:spTree>
    <p:extLst>
      <p:ext uri="{BB962C8B-B14F-4D97-AF65-F5344CB8AC3E}">
        <p14:creationId xmlns:p14="http://schemas.microsoft.com/office/powerpoint/2010/main" val="1341853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pPr fontAlgn="t"/>
            <a:r>
              <a:rPr lang="zh-TW" altLang="en-US" dirty="0"/>
              <a:t>第二步：回到網站瀏覽文章，看到有“加入收藏”的按鈕都可以收藏文章。（參考右圖）</a:t>
            </a:r>
          </a:p>
          <a:p>
            <a:r>
              <a:rPr lang="zh-TW" altLang="en-US" dirty="0"/>
              <a:t/>
            </a:r>
            <a:br>
              <a:rPr lang="zh-TW" altLang="en-US" dirty="0"/>
            </a:br>
            <a:endParaRPr kumimoji="1" lang="zh-TW" altLang="en-US" dirty="0"/>
          </a:p>
        </p:txBody>
      </p:sp>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15</a:t>
            </a:fld>
            <a:endParaRPr kumimoji="1"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600"/>
            <a:ext cx="9144000" cy="6123148"/>
          </a:xfrm>
          <a:prstGeom prst="rect">
            <a:avLst/>
          </a:prstGeom>
        </p:spPr>
      </p:pic>
      <p:sp>
        <p:nvSpPr>
          <p:cNvPr id="6" name="矩形 5"/>
          <p:cNvSpPr/>
          <p:nvPr/>
        </p:nvSpPr>
        <p:spPr>
          <a:xfrm>
            <a:off x="2530929" y="995637"/>
            <a:ext cx="3298371" cy="7847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2000" dirty="0" smtClean="0">
                <a:solidFill>
                  <a:srgbClr val="FFFF00"/>
                </a:solidFill>
                <a:latin typeface="Microsoft JhengHei" charset="-120"/>
                <a:ea typeface="Microsoft JhengHei" charset="-120"/>
                <a:cs typeface="Microsoft JhengHei" charset="-120"/>
              </a:rPr>
              <a:t>任何一篇文章皆可加入，於文章標題上方有此功能。</a:t>
            </a:r>
            <a:endParaRPr kumimoji="1" lang="zh-TW" altLang="en-US" sz="2000" dirty="0">
              <a:solidFill>
                <a:srgbClr val="FFFF00"/>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2050048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5" name="內容版面配置區 4"/>
          <p:cNvPicPr>
            <a:picLocks noGrp="1" noChangeAspect="1"/>
          </p:cNvPicPr>
          <p:nvPr>
            <p:ph idx="1"/>
          </p:nvPr>
        </p:nvPicPr>
        <p:blipFill rotWithShape="1">
          <a:blip r:embed="rId2">
            <a:extLst>
              <a:ext uri="{28A0092B-C50C-407E-A947-70E740481C1C}">
                <a14:useLocalDpi xmlns:a14="http://schemas.microsoft.com/office/drawing/2010/main" val="0"/>
              </a:ext>
            </a:extLst>
          </a:blip>
          <a:srcRect l="10138" t="8024" r="9159"/>
          <a:stretch/>
        </p:blipFill>
        <p:spPr>
          <a:xfrm>
            <a:off x="-92311" y="-49638"/>
            <a:ext cx="9697608" cy="6907637"/>
          </a:xfrm>
        </p:spPr>
      </p:pic>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16</a:t>
            </a:fld>
            <a:endParaRPr kumimoji="1" lang="zh-TW" altLang="en-US"/>
          </a:p>
        </p:txBody>
      </p:sp>
      <p:sp>
        <p:nvSpPr>
          <p:cNvPr id="6" name="矩形 5"/>
          <p:cNvSpPr/>
          <p:nvPr/>
        </p:nvSpPr>
        <p:spPr>
          <a:xfrm>
            <a:off x="2637065" y="127726"/>
            <a:ext cx="4106635" cy="269711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2481942" y="2459287"/>
            <a:ext cx="4653644" cy="1654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800" b="1" dirty="0" smtClean="0">
                <a:solidFill>
                  <a:srgbClr val="FFFF00"/>
                </a:solidFill>
                <a:latin typeface="Microsoft JhengHei" charset="-120"/>
                <a:ea typeface="Microsoft JhengHei" charset="-120"/>
                <a:cs typeface="Microsoft JhengHei" charset="-120"/>
              </a:rPr>
              <a:t>3.</a:t>
            </a:r>
            <a:r>
              <a:rPr kumimoji="1" lang="zh-TW" altLang="en-US" sz="2800" b="1" dirty="0" smtClean="0">
                <a:solidFill>
                  <a:srgbClr val="FFFF00"/>
                </a:solidFill>
                <a:latin typeface="Microsoft JhengHei" charset="-120"/>
                <a:ea typeface="Microsoft JhengHei" charset="-120"/>
                <a:cs typeface="Microsoft JhengHei" charset="-120"/>
              </a:rPr>
              <a:t>選擇加入的專輯、可複選</a:t>
            </a:r>
            <a:endParaRPr kumimoji="1" lang="en-US" altLang="zh-TW" sz="2800" b="1" dirty="0" smtClean="0">
              <a:solidFill>
                <a:srgbClr val="FFFF00"/>
              </a:solidFill>
              <a:latin typeface="Microsoft JhengHei" charset="-120"/>
              <a:ea typeface="Microsoft JhengHei" charset="-120"/>
              <a:cs typeface="Microsoft JhengHei" charset="-120"/>
            </a:endParaRPr>
          </a:p>
          <a:p>
            <a:pPr algn="ctr"/>
            <a:r>
              <a:rPr kumimoji="1" lang="zh-TW" altLang="en-US" sz="2800" b="1" dirty="0" smtClean="0">
                <a:solidFill>
                  <a:srgbClr val="FFFF00"/>
                </a:solidFill>
                <a:latin typeface="Microsoft JhengHei" charset="-120"/>
                <a:ea typeface="Microsoft JhengHei" charset="-120"/>
                <a:cs typeface="Microsoft JhengHei" charset="-120"/>
              </a:rPr>
              <a:t>附註：可同時新增新的專輯</a:t>
            </a:r>
            <a:endParaRPr kumimoji="1" lang="zh-TW" altLang="en-US" sz="2800" b="1" dirty="0">
              <a:solidFill>
                <a:srgbClr val="FFFF00"/>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33731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p:txBody>
          <a:bodyPr/>
          <a:lstStyle/>
          <a:p>
            <a:r>
              <a:rPr lang="zh-TW" altLang="en-US" dirty="0"/>
              <a:t>第四步：回到收藏專區裡，點閱文章專輯，列出所有收藏過的文章，並有分享到私人社群的功能歐。（參考右圖）</a:t>
            </a:r>
            <a:endParaRPr kumimoji="1" lang="zh-TW" altLang="en-US" dirty="0"/>
          </a:p>
        </p:txBody>
      </p:sp>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17</a:t>
            </a:fld>
            <a:endParaRPr kumimoji="1" lang="zh-TW" altLang="en-US"/>
          </a:p>
        </p:txBody>
      </p:sp>
      <p:pic>
        <p:nvPicPr>
          <p:cNvPr id="6" name="圖片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4458" t="13270" r="23047" b="5548"/>
          <a:stretch/>
        </p:blipFill>
        <p:spPr>
          <a:xfrm>
            <a:off x="12032" y="12031"/>
            <a:ext cx="9131968" cy="6756819"/>
          </a:xfrm>
          <a:prstGeom prst="rect">
            <a:avLst/>
          </a:prstGeom>
        </p:spPr>
      </p:pic>
      <p:sp>
        <p:nvSpPr>
          <p:cNvPr id="7" name="矩形 6"/>
          <p:cNvSpPr/>
          <p:nvPr/>
        </p:nvSpPr>
        <p:spPr>
          <a:xfrm>
            <a:off x="12032" y="2550694"/>
            <a:ext cx="1094873" cy="385011"/>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p:cNvSpPr/>
          <p:nvPr/>
        </p:nvSpPr>
        <p:spPr>
          <a:xfrm>
            <a:off x="1106904" y="2491115"/>
            <a:ext cx="3248527" cy="588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800" b="1" dirty="0" smtClean="0">
                <a:solidFill>
                  <a:srgbClr val="FFFF00"/>
                </a:solidFill>
                <a:latin typeface="Microsoft JhengHei" charset="-120"/>
                <a:ea typeface="Microsoft JhengHei" charset="-120"/>
                <a:cs typeface="Microsoft JhengHei" charset="-120"/>
              </a:rPr>
              <a:t>3-1</a:t>
            </a:r>
            <a:r>
              <a:rPr kumimoji="1" lang="zh-TW" altLang="en-US" sz="2800" b="1" dirty="0" smtClean="0">
                <a:solidFill>
                  <a:srgbClr val="FFFF00"/>
                </a:solidFill>
                <a:latin typeface="Microsoft JhengHei" charset="-120"/>
                <a:ea typeface="Microsoft JhengHei" charset="-120"/>
                <a:cs typeface="Microsoft JhengHei" charset="-120"/>
              </a:rPr>
              <a:t> 取得分享連結</a:t>
            </a:r>
            <a:endParaRPr kumimoji="1" lang="zh-TW" altLang="en-US" sz="2800" b="1" dirty="0">
              <a:solidFill>
                <a:srgbClr val="FFFF00"/>
              </a:solidFill>
              <a:latin typeface="Microsoft JhengHei" charset="-120"/>
              <a:ea typeface="Microsoft JhengHei" charset="-120"/>
              <a:cs typeface="Microsoft JhengHei" charset="-120"/>
            </a:endParaRPr>
          </a:p>
        </p:txBody>
      </p:sp>
      <p:sp>
        <p:nvSpPr>
          <p:cNvPr id="9" name="矩形 8"/>
          <p:cNvSpPr/>
          <p:nvPr/>
        </p:nvSpPr>
        <p:spPr>
          <a:xfrm>
            <a:off x="3762017" y="1079679"/>
            <a:ext cx="2819257" cy="69857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p:cNvSpPr/>
          <p:nvPr/>
        </p:nvSpPr>
        <p:spPr>
          <a:xfrm>
            <a:off x="3762017" y="1690689"/>
            <a:ext cx="4653644" cy="665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800" b="1" dirty="0" smtClean="0">
                <a:solidFill>
                  <a:srgbClr val="FFFF00"/>
                </a:solidFill>
                <a:latin typeface="Microsoft JhengHei" charset="-120"/>
                <a:ea typeface="Microsoft JhengHei" charset="-120"/>
                <a:cs typeface="Microsoft JhengHei" charset="-120"/>
              </a:rPr>
              <a:t>3-2</a:t>
            </a:r>
            <a:r>
              <a:rPr kumimoji="1" lang="zh-TW" altLang="en-US" sz="2800" b="1" dirty="0" smtClean="0">
                <a:solidFill>
                  <a:srgbClr val="FFFF00"/>
                </a:solidFill>
                <a:latin typeface="Microsoft JhengHei" charset="-120"/>
                <a:ea typeface="Microsoft JhengHei" charset="-120"/>
                <a:cs typeface="Microsoft JhengHei" charset="-120"/>
              </a:rPr>
              <a:t> 分享至個人專頁</a:t>
            </a:r>
            <a:endParaRPr kumimoji="1" lang="zh-TW" altLang="en-US" sz="2800" b="1" dirty="0">
              <a:solidFill>
                <a:srgbClr val="FFFF00"/>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202080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98199"/>
            <a:ext cx="7886700" cy="1325563"/>
          </a:xfrm>
        </p:spPr>
        <p:txBody>
          <a:bodyPr/>
          <a:lstStyle/>
          <a:p>
            <a:r>
              <a:rPr kumimoji="1" lang="zh-TW" altLang="en-US" dirty="0">
                <a:latin typeface="Microsoft JhengHei" charset="-120"/>
                <a:ea typeface="Microsoft JhengHei" charset="-120"/>
                <a:cs typeface="Microsoft JhengHei" charset="-120"/>
              </a:rPr>
              <a:t>打造專屬你 </a:t>
            </a:r>
            <a:r>
              <a:rPr kumimoji="1" lang="zh-TW" altLang="en-US" dirty="0" smtClean="0">
                <a:latin typeface="Microsoft JhengHei" charset="-120"/>
                <a:ea typeface="Microsoft JhengHei" charset="-120"/>
                <a:cs typeface="Microsoft JhengHei" charset="-120"/>
              </a:rPr>
              <a:t/>
            </a:r>
            <a:br>
              <a:rPr kumimoji="1" lang="zh-TW" altLang="en-US" dirty="0" smtClean="0">
                <a:latin typeface="Microsoft JhengHei" charset="-120"/>
                <a:ea typeface="Microsoft JhengHei" charset="-120"/>
                <a:cs typeface="Microsoft JhengHei" charset="-120"/>
              </a:rPr>
            </a:br>
            <a:r>
              <a:rPr kumimoji="1" lang="zh-TW" altLang="en-US" dirty="0" smtClean="0">
                <a:latin typeface="Microsoft JhengHei" charset="-120"/>
                <a:ea typeface="Microsoft JhengHei" charset="-120"/>
                <a:cs typeface="Microsoft JhengHei" charset="-120"/>
              </a:rPr>
              <a:t>管</a:t>
            </a:r>
            <a:r>
              <a:rPr kumimoji="1" lang="zh-TW" altLang="en-US" dirty="0">
                <a:latin typeface="Microsoft JhengHei" charset="-120"/>
                <a:ea typeface="Microsoft JhengHei" charset="-120"/>
                <a:cs typeface="Microsoft JhengHei" charset="-120"/>
              </a:rPr>
              <a:t>天</a:t>
            </a:r>
            <a:r>
              <a:rPr kumimoji="1" lang="en-US" altLang="zh-TW" dirty="0">
                <a:latin typeface="Microsoft JhengHei" charset="-120"/>
                <a:ea typeface="Microsoft JhengHei" charset="-120"/>
                <a:cs typeface="Microsoft JhengHei" charset="-120"/>
              </a:rPr>
              <a:t>.</a:t>
            </a:r>
            <a:r>
              <a:rPr kumimoji="1" lang="zh-TW" altLang="en-US" dirty="0">
                <a:latin typeface="Microsoft JhengHei" charset="-120"/>
                <a:ea typeface="Microsoft JhengHei" charset="-120"/>
                <a:cs typeface="Microsoft JhengHei" charset="-120"/>
              </a:rPr>
              <a:t>管地</a:t>
            </a:r>
            <a:r>
              <a:rPr kumimoji="1" lang="en-US" altLang="zh-TW" dirty="0">
                <a:latin typeface="Microsoft JhengHei" charset="-120"/>
                <a:ea typeface="Microsoft JhengHei" charset="-120"/>
                <a:cs typeface="Microsoft JhengHei" charset="-120"/>
              </a:rPr>
              <a:t>.</a:t>
            </a:r>
            <a:r>
              <a:rPr kumimoji="1" lang="zh-TW" altLang="en-US" dirty="0">
                <a:latin typeface="Microsoft JhengHei" charset="-120"/>
                <a:ea typeface="Microsoft JhengHei" charset="-120"/>
                <a:cs typeface="Microsoft JhengHei" charset="-120"/>
              </a:rPr>
              <a:t>管很寬的社區</a:t>
            </a:r>
            <a:r>
              <a:rPr kumimoji="1" lang="zh-TW" altLang="en-US" dirty="0" smtClean="0">
                <a:latin typeface="Microsoft JhengHei" charset="-120"/>
                <a:ea typeface="Microsoft JhengHei" charset="-120"/>
                <a:cs typeface="Microsoft JhengHei" charset="-120"/>
              </a:rPr>
              <a:t>營造</a:t>
            </a:r>
            <a:endParaRPr kumimoji="1" lang="zh-TW" altLang="en-US"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18</a:t>
            </a:fld>
            <a:endParaRPr kumimoji="1" lang="zh-TW" altLang="en-US"/>
          </a:p>
        </p:txBody>
      </p:sp>
      <p:sp>
        <p:nvSpPr>
          <p:cNvPr id="7" name="標題 1"/>
          <p:cNvSpPr txBox="1">
            <a:spLocks/>
          </p:cNvSpPr>
          <p:nvPr/>
        </p:nvSpPr>
        <p:spPr>
          <a:xfrm>
            <a:off x="628650" y="1423763"/>
            <a:ext cx="7886700" cy="4932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sz="3600" b="1" dirty="0" smtClean="0">
                <a:latin typeface="Microsoft JhengHei" charset="-120"/>
                <a:ea typeface="Microsoft JhengHei" charset="-120"/>
                <a:cs typeface="Microsoft JhengHei" charset="-120"/>
              </a:rPr>
              <a:t>活動說明：</a:t>
            </a:r>
          </a:p>
          <a:p>
            <a:pPr>
              <a:lnSpc>
                <a:spcPts val="3000"/>
              </a:lnSpc>
            </a:pPr>
            <a:r>
              <a:rPr kumimoji="1" lang="zh-TW" altLang="en-US" sz="2000" dirty="0">
                <a:latin typeface="Microsoft JhengHei" charset="-120"/>
                <a:ea typeface="Microsoft JhengHei" charset="-120"/>
                <a:cs typeface="Microsoft JhengHei" charset="-120"/>
              </a:rPr>
              <a:t>總一直被說彷彿住海邊般管很寬的社區營造工作不論是防災演練、在地照顧、在地產業、青年回鄉、都市計畫</a:t>
            </a:r>
            <a:r>
              <a:rPr kumimoji="1" lang="en-US" altLang="zh-TW" sz="2000" dirty="0">
                <a:latin typeface="Microsoft JhengHei" charset="-120"/>
                <a:ea typeface="Microsoft JhengHei" charset="-120"/>
                <a:cs typeface="Microsoft JhengHei" charset="-120"/>
              </a:rPr>
              <a:t>...</a:t>
            </a:r>
            <a:r>
              <a:rPr kumimoji="1" lang="zh-TW" altLang="en-US" sz="2000" dirty="0">
                <a:latin typeface="Microsoft JhengHei" charset="-120"/>
                <a:ea typeface="Microsoft JhengHei" charset="-120"/>
                <a:cs typeface="Microsoft JhengHei" charset="-120"/>
              </a:rPr>
              <a:t>等包山包海就只差不包生小孩</a:t>
            </a:r>
            <a:r>
              <a:rPr kumimoji="1" lang="en-US" altLang="zh-TW" sz="2000" dirty="0">
                <a:latin typeface="Microsoft JhengHei" charset="-120"/>
                <a:ea typeface="Microsoft JhengHei" charset="-120"/>
                <a:cs typeface="Microsoft JhengHei" charset="-120"/>
              </a:rPr>
              <a:t>?</a:t>
            </a:r>
            <a:r>
              <a:rPr kumimoji="1" lang="zh-TW" altLang="en-US" sz="2000" dirty="0">
                <a:latin typeface="Microsoft JhengHei" charset="-120"/>
                <a:ea typeface="Microsoft JhengHei" charset="-120"/>
                <a:cs typeface="Microsoft JhengHei" charset="-120"/>
              </a:rPr>
              <a:t>但社區裡的大小事確實無法只用單一面向去理解與包含畢竟生活就是文化而文化就在生活裡許多動人的社造故事就在臺灣社區通的網站裡</a:t>
            </a:r>
            <a:r>
              <a:rPr kumimoji="1" lang="en-US" altLang="zh-TW" sz="2000" dirty="0">
                <a:latin typeface="Microsoft JhengHei" charset="-120"/>
                <a:ea typeface="Microsoft JhengHei" charset="-120"/>
                <a:cs typeface="Microsoft JhengHei" charset="-120"/>
              </a:rPr>
              <a:t>...</a:t>
            </a:r>
            <a:endParaRPr kumimoji="1" lang="zh-TW" altLang="en-US" dirty="0" smtClean="0">
              <a:latin typeface="Microsoft JhengHei" charset="-120"/>
              <a:ea typeface="Microsoft JhengHei" charset="-120"/>
              <a:cs typeface="Microsoft JhengHei" charset="-120"/>
            </a:endParaRPr>
          </a:p>
          <a:p>
            <a:r>
              <a:rPr kumimoji="1" lang="zh-TW" altLang="en-US" sz="3600" b="1" dirty="0" smtClean="0">
                <a:latin typeface="Microsoft JhengHei" charset="-120"/>
                <a:ea typeface="Microsoft JhengHei" charset="-120"/>
                <a:cs typeface="Microsoft JhengHei" charset="-120"/>
              </a:rPr>
              <a:t>活動辦法：</a:t>
            </a:r>
          </a:p>
          <a:p>
            <a:r>
              <a:rPr kumimoji="1" lang="en-US" altLang="zh-TW" sz="2100" dirty="0">
                <a:latin typeface="Microsoft JhengHei" charset="-120"/>
                <a:ea typeface="Microsoft JhengHei" charset="-120"/>
                <a:cs typeface="Microsoft JhengHei" charset="-120"/>
              </a:rPr>
              <a:t>1.</a:t>
            </a:r>
            <a:r>
              <a:rPr kumimoji="1" lang="zh-TW" altLang="en-US" sz="2100" dirty="0">
                <a:latin typeface="Microsoft JhengHei" charset="-120"/>
                <a:ea typeface="Microsoft JhengHei" charset="-120"/>
                <a:cs typeface="Microsoft JhengHei" charset="-120"/>
              </a:rPr>
              <a:t>註冊並登入臺灣社區通帳號</a:t>
            </a:r>
            <a:r>
              <a:rPr kumimoji="1" lang="en-US" altLang="zh-TW" sz="2100" dirty="0">
                <a:latin typeface="Microsoft JhengHei" charset="-120"/>
                <a:ea typeface="Microsoft JhengHei" charset="-120"/>
                <a:cs typeface="Microsoft JhengHei" charset="-120"/>
              </a:rPr>
              <a:t>(</a:t>
            </a:r>
            <a:r>
              <a:rPr kumimoji="1" lang="zh-TW" altLang="en-US" sz="2100" dirty="0">
                <a:latin typeface="Microsoft JhengHei" charset="-120"/>
                <a:ea typeface="Microsoft JhengHei" charset="-120"/>
                <a:cs typeface="Microsoft JhengHei" charset="-120"/>
              </a:rPr>
              <a:t>一般會員與社區會員皆可</a:t>
            </a:r>
            <a:r>
              <a:rPr kumimoji="1" lang="en-US" altLang="zh-TW" sz="2100" dirty="0" smtClean="0">
                <a:latin typeface="Microsoft JhengHei" charset="-120"/>
                <a:ea typeface="Microsoft JhengHei" charset="-120"/>
                <a:cs typeface="Microsoft JhengHei" charset="-120"/>
              </a:rPr>
              <a:t>)</a:t>
            </a:r>
            <a:endParaRPr kumimoji="1" lang="zh-TW" altLang="en-US" sz="2100" dirty="0" smtClean="0">
              <a:latin typeface="Microsoft JhengHei" charset="-120"/>
              <a:ea typeface="Microsoft JhengHei" charset="-120"/>
              <a:cs typeface="Microsoft JhengHei" charset="-120"/>
            </a:endParaRPr>
          </a:p>
          <a:p>
            <a:r>
              <a:rPr kumimoji="1" lang="en-US" altLang="zh-TW" sz="2100" dirty="0" smtClean="0">
                <a:latin typeface="Microsoft JhengHei" charset="-120"/>
                <a:ea typeface="Microsoft JhengHei" charset="-120"/>
                <a:cs typeface="Microsoft JhengHei" charset="-120"/>
              </a:rPr>
              <a:t>2</a:t>
            </a:r>
            <a:r>
              <a:rPr kumimoji="1" lang="en-US" altLang="zh-TW" sz="2100" dirty="0">
                <a:latin typeface="Microsoft JhengHei" charset="-120"/>
                <a:ea typeface="Microsoft JhengHei" charset="-120"/>
                <a:cs typeface="Microsoft JhengHei" charset="-120"/>
              </a:rPr>
              <a:t>.</a:t>
            </a:r>
            <a:r>
              <a:rPr kumimoji="1" lang="zh-TW" altLang="en-US" sz="2100" dirty="0">
                <a:latin typeface="Microsoft JhengHei" charset="-120"/>
                <a:ea typeface="Microsoft JhengHei" charset="-120"/>
                <a:cs typeface="Microsoft JhengHei" charset="-120"/>
              </a:rPr>
              <a:t>運用臺灣社區通網站的輕雜誌專輯製作功能在「多元參與」及「社造知識庫」中各至少挑選一篇文章製作專輯</a:t>
            </a:r>
            <a:r>
              <a:rPr kumimoji="1" lang="zh-TW" altLang="en-US" sz="2100" dirty="0" smtClean="0">
                <a:latin typeface="Microsoft JhengHei" charset="-120"/>
                <a:ea typeface="Microsoft JhengHei" charset="-120"/>
                <a:cs typeface="Microsoft JhengHei" charset="-120"/>
              </a:rPr>
              <a:t>。</a:t>
            </a:r>
          </a:p>
          <a:p>
            <a:r>
              <a:rPr kumimoji="1" lang="en-US" altLang="zh-TW" sz="2100" dirty="0" smtClean="0">
                <a:latin typeface="Microsoft JhengHei" charset="-120"/>
                <a:ea typeface="Microsoft JhengHei" charset="-120"/>
                <a:cs typeface="Microsoft JhengHei" charset="-120"/>
              </a:rPr>
              <a:t>3</a:t>
            </a:r>
            <a:r>
              <a:rPr kumimoji="1" lang="en-US" altLang="zh-TW" sz="2100" dirty="0">
                <a:latin typeface="Microsoft JhengHei" charset="-120"/>
                <a:ea typeface="Microsoft JhengHei" charset="-120"/>
                <a:cs typeface="Microsoft JhengHei" charset="-120"/>
              </a:rPr>
              <a:t>.</a:t>
            </a:r>
            <a:r>
              <a:rPr kumimoji="1" lang="zh-TW" altLang="en-US" sz="2100" dirty="0">
                <a:latin typeface="Microsoft JhengHei" charset="-120"/>
                <a:ea typeface="Microsoft JhengHei" charset="-120"/>
                <a:cs typeface="Microsoft JhengHei" charset="-120"/>
              </a:rPr>
              <a:t>替專輯取上響亮名稱再將製作好的專輯發佈在臺灣社區通粉絲團的推廣活動頁上</a:t>
            </a:r>
            <a:r>
              <a:rPr kumimoji="1" lang="zh-TW" altLang="en-US" sz="2100" dirty="0" smtClean="0">
                <a:latin typeface="Microsoft JhengHei" charset="-120"/>
                <a:ea typeface="Microsoft JhengHei" charset="-120"/>
                <a:cs typeface="Microsoft JhengHei" charset="-120"/>
              </a:rPr>
              <a:t>。</a:t>
            </a:r>
          </a:p>
          <a:p>
            <a:r>
              <a:rPr kumimoji="1" lang="en-US" altLang="zh-TW" sz="2100" dirty="0" smtClean="0">
                <a:latin typeface="Microsoft JhengHei" charset="-120"/>
                <a:ea typeface="Microsoft JhengHei" charset="-120"/>
                <a:cs typeface="Microsoft JhengHei" charset="-120"/>
              </a:rPr>
              <a:t>4</a:t>
            </a:r>
            <a:r>
              <a:rPr kumimoji="1" lang="en-US" altLang="zh-TW" sz="2100" dirty="0">
                <a:latin typeface="Microsoft JhengHei" charset="-120"/>
                <a:ea typeface="Microsoft JhengHei" charset="-120"/>
                <a:cs typeface="Microsoft JhengHei" charset="-120"/>
              </a:rPr>
              <a:t>.</a:t>
            </a:r>
            <a:r>
              <a:rPr kumimoji="1" lang="zh-TW" altLang="en-US" sz="2100" dirty="0">
                <a:latin typeface="Microsoft JhengHei" charset="-120"/>
                <a:ea typeface="Microsoft JhengHei" charset="-120"/>
                <a:cs typeface="Microsoft JhengHei" charset="-120"/>
              </a:rPr>
              <a:t>把專輯轉傳給臉書朋友群知道想盡辦法取得按讚數。</a:t>
            </a:r>
          </a:p>
        </p:txBody>
      </p:sp>
    </p:spTree>
    <p:extLst>
      <p:ext uri="{BB962C8B-B14F-4D97-AF65-F5344CB8AC3E}">
        <p14:creationId xmlns:p14="http://schemas.microsoft.com/office/powerpoint/2010/main" val="1815859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19</a:t>
            </a:fld>
            <a:endParaRPr kumimoji="1" lang="zh-TW" altLang="en-US"/>
          </a:p>
        </p:txBody>
      </p:sp>
      <p:sp>
        <p:nvSpPr>
          <p:cNvPr id="6" name="標題 1"/>
          <p:cNvSpPr>
            <a:spLocks noGrp="1"/>
          </p:cNvSpPr>
          <p:nvPr>
            <p:ph type="title"/>
          </p:nvPr>
        </p:nvSpPr>
        <p:spPr>
          <a:xfrm>
            <a:off x="2538663" y="605327"/>
            <a:ext cx="5976687" cy="1038751"/>
          </a:xfrm>
        </p:spPr>
        <p:txBody>
          <a:bodyPr>
            <a:normAutofit/>
          </a:bodyPr>
          <a:lstStyle/>
          <a:p>
            <a:r>
              <a:rPr kumimoji="1" lang="zh-TW" altLang="en-US" sz="6600" b="1" dirty="0" smtClean="0">
                <a:solidFill>
                  <a:schemeClr val="accent1"/>
                </a:solidFill>
                <a:latin typeface="HanziPen TC" charset="-120"/>
                <a:ea typeface="HanziPen TC" charset="-120"/>
                <a:cs typeface="HanziPen TC" charset="-120"/>
              </a:rPr>
              <a:t>進入活動！</a:t>
            </a:r>
            <a:endParaRPr kumimoji="1" lang="zh-TW" altLang="en-US" sz="6600" b="1" dirty="0">
              <a:solidFill>
                <a:schemeClr val="accent1"/>
              </a:solidFill>
              <a:latin typeface="HanziPen TC" charset="-120"/>
              <a:ea typeface="HanziPen TC" charset="-120"/>
              <a:cs typeface="HanziPen TC" charset="-120"/>
            </a:endParaRPr>
          </a:p>
        </p:txBody>
      </p:sp>
      <p:pic>
        <p:nvPicPr>
          <p:cNvPr id="7" name="圖片 6" descr="C:\Users\00\Desktop\17080310140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97" y="332222"/>
            <a:ext cx="2085858" cy="2085858"/>
          </a:xfrm>
          <a:prstGeom prst="rect">
            <a:avLst/>
          </a:prstGeom>
          <a:noFill/>
          <a:ln>
            <a:noFill/>
          </a:ln>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755" y="1805654"/>
            <a:ext cx="5988485" cy="4389120"/>
          </a:xfrm>
          <a:prstGeom prst="rect">
            <a:avLst/>
          </a:prstGeom>
        </p:spPr>
      </p:pic>
    </p:spTree>
    <p:extLst>
      <p:ext uri="{BB962C8B-B14F-4D97-AF65-F5344CB8AC3E}">
        <p14:creationId xmlns:p14="http://schemas.microsoft.com/office/powerpoint/2010/main" val="1244316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12039" t="9334" r="11898" b="6738"/>
          <a:stretch/>
        </p:blipFill>
        <p:spPr>
          <a:xfrm>
            <a:off x="153073" y="2450668"/>
            <a:ext cx="4413705" cy="3031636"/>
          </a:xfrm>
          <a:prstGeom prst="rect">
            <a:avLst/>
          </a:prstGeom>
        </p:spPr>
      </p:pic>
      <p:sp>
        <p:nvSpPr>
          <p:cNvPr id="2" name="標題 1"/>
          <p:cNvSpPr>
            <a:spLocks noGrp="1"/>
          </p:cNvSpPr>
          <p:nvPr>
            <p:ph type="title"/>
          </p:nvPr>
        </p:nvSpPr>
        <p:spPr>
          <a:xfrm>
            <a:off x="399697" y="366281"/>
            <a:ext cx="7886700" cy="1325563"/>
          </a:xfrm>
        </p:spPr>
        <p:txBody>
          <a:bodyPr>
            <a:normAutofit/>
          </a:bodyPr>
          <a:lstStyle/>
          <a:p>
            <a:r>
              <a:rPr lang="zh-TW" altLang="en-US" dirty="0" smtClean="0">
                <a:latin typeface="Microsoft JhengHei" charset="-120"/>
                <a:ea typeface="Microsoft JhengHei" charset="-120"/>
                <a:cs typeface="Microsoft JhengHei" charset="-120"/>
              </a:rPr>
              <a:t>若只</a:t>
            </a:r>
            <a:r>
              <a:rPr lang="zh-TW" altLang="en-US" dirty="0">
                <a:latin typeface="Microsoft JhengHei" charset="-120"/>
                <a:ea typeface="Microsoft JhengHei" charset="-120"/>
                <a:cs typeface="Microsoft JhengHei" charset="-120"/>
              </a:rPr>
              <a:t>是</a:t>
            </a:r>
            <a:r>
              <a:rPr lang="zh-TW" altLang="en-US" dirty="0" smtClean="0">
                <a:latin typeface="Microsoft JhengHei" charset="-120"/>
                <a:ea typeface="Microsoft JhengHei" charset="-120"/>
                <a:cs typeface="Microsoft JhengHei" charset="-120"/>
              </a:rPr>
              <a:t>舊酒裝新瓶</a:t>
            </a:r>
            <a:r>
              <a:rPr lang="en-US" altLang="zh-TW" dirty="0" smtClean="0">
                <a:latin typeface="Microsoft JhengHei" charset="-120"/>
                <a:ea typeface="Microsoft JhengHei" charset="-120"/>
                <a:cs typeface="Microsoft JhengHei" charset="-120"/>
                <a:sym typeface="Wingdings" panose="05000000000000000000" pitchFamily="2" charset="2"/>
              </a:rPr>
              <a:t></a:t>
            </a:r>
            <a:r>
              <a:rPr lang="zh-TW" altLang="en-US" dirty="0" smtClean="0">
                <a:latin typeface="Microsoft JhengHei" charset="-120"/>
                <a:ea typeface="Microsoft JhengHei" charset="-120"/>
                <a:cs typeface="Microsoft JhengHei" charset="-120"/>
                <a:sym typeface="Wingdings" panose="05000000000000000000" pitchFamily="2" charset="2"/>
              </a:rPr>
              <a:t>了無新意</a:t>
            </a:r>
            <a:endParaRPr lang="zh-TW" altLang="en-US" dirty="0">
              <a:latin typeface="Microsoft JhengHei" charset="-120"/>
              <a:ea typeface="Microsoft JhengHei" charset="-120"/>
              <a:cs typeface="Microsoft JhengHei" charset="-120"/>
            </a:endParaRPr>
          </a:p>
        </p:txBody>
      </p:sp>
      <p:sp>
        <p:nvSpPr>
          <p:cNvPr id="3" name="內容版面配置區 2"/>
          <p:cNvSpPr>
            <a:spLocks noGrp="1"/>
          </p:cNvSpPr>
          <p:nvPr>
            <p:ph idx="1"/>
          </p:nvPr>
        </p:nvSpPr>
        <p:spPr>
          <a:xfrm>
            <a:off x="451978" y="1822934"/>
            <a:ext cx="8229600" cy="576064"/>
          </a:xfrm>
        </p:spPr>
        <p:txBody>
          <a:bodyPr/>
          <a:lstStyle/>
          <a:p>
            <a:r>
              <a:rPr lang="zh-TW" altLang="en-US" dirty="0" smtClean="0">
                <a:latin typeface="Microsoft JhengHei" charset="-120"/>
                <a:ea typeface="Microsoft JhengHei" charset="-120"/>
                <a:cs typeface="Microsoft JhengHei" charset="-120"/>
              </a:rPr>
              <a:t>舊式網站情境模擬：</a:t>
            </a:r>
            <a:endParaRPr lang="zh-TW" altLang="en-US"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a:t>
            </a:fld>
            <a:endParaRPr lang="zh-TW" altLang="en-US"/>
          </a:p>
        </p:txBody>
      </p:sp>
      <p:pic>
        <p:nvPicPr>
          <p:cNvPr id="6" name="圖片 5"/>
          <p:cNvPicPr>
            <a:picLocks noChangeAspect="1"/>
          </p:cNvPicPr>
          <p:nvPr/>
        </p:nvPicPr>
        <p:blipFill>
          <a:blip r:embed="rId4"/>
          <a:stretch>
            <a:fillRect/>
          </a:stretch>
        </p:blipFill>
        <p:spPr>
          <a:xfrm>
            <a:off x="6105385" y="3178554"/>
            <a:ext cx="1224136" cy="1455319"/>
          </a:xfrm>
          <a:prstGeom prst="rect">
            <a:avLst/>
          </a:prstGeom>
        </p:spPr>
      </p:pic>
      <p:cxnSp>
        <p:nvCxnSpPr>
          <p:cNvPr id="8" name="直線單箭頭接點 7"/>
          <p:cNvCxnSpPr/>
          <p:nvPr/>
        </p:nvCxnSpPr>
        <p:spPr>
          <a:xfrm>
            <a:off x="3604965" y="2756465"/>
            <a:ext cx="2500420" cy="772349"/>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單箭頭接點 10"/>
          <p:cNvCxnSpPr>
            <a:endCxn id="6" idx="1"/>
          </p:cNvCxnSpPr>
          <p:nvPr/>
        </p:nvCxnSpPr>
        <p:spPr>
          <a:xfrm flipV="1">
            <a:off x="2057400" y="3906214"/>
            <a:ext cx="4047985" cy="966094"/>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p:cNvCxnSpPr/>
          <p:nvPr/>
        </p:nvCxnSpPr>
        <p:spPr>
          <a:xfrm flipV="1">
            <a:off x="2057400" y="3725708"/>
            <a:ext cx="4047985" cy="366610"/>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14" name="圖片 13"/>
          <p:cNvPicPr>
            <a:picLocks noChangeAspect="1"/>
          </p:cNvPicPr>
          <p:nvPr/>
        </p:nvPicPr>
        <p:blipFill>
          <a:blip r:embed="rId5"/>
          <a:stretch>
            <a:fillRect/>
          </a:stretch>
        </p:blipFill>
        <p:spPr>
          <a:xfrm>
            <a:off x="6717453" y="4950901"/>
            <a:ext cx="1076903" cy="1088421"/>
          </a:xfrm>
          <a:prstGeom prst="rect">
            <a:avLst/>
          </a:prstGeom>
        </p:spPr>
      </p:pic>
      <p:sp>
        <p:nvSpPr>
          <p:cNvPr id="17" name="文字方塊 16"/>
          <p:cNvSpPr txBox="1"/>
          <p:nvPr/>
        </p:nvSpPr>
        <p:spPr>
          <a:xfrm>
            <a:off x="4751614" y="4592435"/>
            <a:ext cx="2057707" cy="1481794"/>
          </a:xfrm>
          <a:prstGeom prst="rect">
            <a:avLst/>
          </a:prstGeom>
        </p:spPr>
        <p:txBody>
          <a:bodyPr vert="horz" wrap="none" lIns="0" rIns="0" bIns="0" rtlCol="0" anchor="b">
            <a:noAutofit/>
          </a:bodyPr>
          <a:lstStyle/>
          <a:p>
            <a:r>
              <a:rPr lang="zh-TW" altLang="en-US" sz="2200" dirty="0" smtClean="0">
                <a:latin typeface="微軟正黑體" pitchFamily="34" charset="-120"/>
                <a:ea typeface="微軟正黑體" pitchFamily="34" charset="-120"/>
              </a:rPr>
              <a:t>將多筆內容，</a:t>
            </a:r>
            <a:endParaRPr lang="en-US" altLang="zh-TW" sz="2200" dirty="0" smtClean="0">
              <a:latin typeface="微軟正黑體" pitchFamily="34" charset="-120"/>
              <a:ea typeface="微軟正黑體" pitchFamily="34" charset="-120"/>
            </a:endParaRPr>
          </a:p>
          <a:p>
            <a:r>
              <a:rPr lang="zh-TW" altLang="en-US" sz="3200" dirty="0" smtClean="0">
                <a:solidFill>
                  <a:srgbClr val="FF0000"/>
                </a:solidFill>
                <a:latin typeface="微軟正黑體" pitchFamily="34" charset="-120"/>
                <a:ea typeface="微軟正黑體" pitchFamily="34" charset="-120"/>
              </a:rPr>
              <a:t>單獨</a:t>
            </a:r>
            <a:endParaRPr lang="en-US" altLang="zh-TW" sz="3200" dirty="0" smtClean="0">
              <a:solidFill>
                <a:srgbClr val="FF0000"/>
              </a:solidFill>
              <a:latin typeface="微軟正黑體" pitchFamily="34" charset="-120"/>
              <a:ea typeface="微軟正黑體" pitchFamily="34" charset="-120"/>
            </a:endParaRPr>
          </a:p>
          <a:p>
            <a:r>
              <a:rPr lang="zh-TW" altLang="en-US" sz="2200" dirty="0" smtClean="0">
                <a:latin typeface="微軟正黑體" pitchFamily="34" charset="-120"/>
                <a:ea typeface="微軟正黑體" pitchFamily="34" charset="-120"/>
              </a:rPr>
              <a:t>加到我的最愛</a:t>
            </a:r>
            <a:endParaRPr lang="zh-TW" altLang="en-US" sz="2200" dirty="0">
              <a:latin typeface="微軟正黑體" pitchFamily="34" charset="-120"/>
              <a:ea typeface="微軟正黑體" pitchFamily="34" charset="-120"/>
            </a:endParaRPr>
          </a:p>
        </p:txBody>
      </p:sp>
      <p:sp>
        <p:nvSpPr>
          <p:cNvPr id="19" name="矩形 18"/>
          <p:cNvSpPr/>
          <p:nvPr/>
        </p:nvSpPr>
        <p:spPr>
          <a:xfrm>
            <a:off x="4566778" y="4778540"/>
            <a:ext cx="3450551" cy="15778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68558345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54161" y="1358574"/>
            <a:ext cx="7772400" cy="2387600"/>
          </a:xfrm>
        </p:spPr>
        <p:txBody>
          <a:bodyPr>
            <a:normAutofit/>
          </a:bodyPr>
          <a:lstStyle/>
          <a:p>
            <a:r>
              <a:rPr lang="zh-TW" altLang="en-US" sz="6600" dirty="0" smtClean="0">
                <a:latin typeface="Microsoft JhengHei" charset="-120"/>
                <a:ea typeface="Microsoft JhengHei" charset="-120"/>
                <a:cs typeface="Microsoft JhengHei" charset="-120"/>
              </a:rPr>
              <a:t>謝謝聆聽！</a:t>
            </a:r>
            <a:endParaRPr lang="zh-TW" altLang="en-US" sz="66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918F0A9A-82AB-482D-94E1-8DCE8FA23A4C}" type="slidenum">
              <a:rPr lang="zh-TW" altLang="en-US" smtClean="0"/>
              <a:t>20</a:t>
            </a:fld>
            <a:endParaRPr lang="zh-TW" altLang="en-US"/>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24189" t="37681" r="25270" b="37151"/>
          <a:stretch/>
        </p:blipFill>
        <p:spPr>
          <a:xfrm>
            <a:off x="5014042" y="5302399"/>
            <a:ext cx="3612519" cy="1053952"/>
          </a:xfrm>
          <a:prstGeom prst="rect">
            <a:avLst/>
          </a:prstGeom>
        </p:spPr>
      </p:pic>
    </p:spTree>
    <p:extLst>
      <p:ext uri="{BB962C8B-B14F-4D97-AF65-F5344CB8AC3E}">
        <p14:creationId xmlns:p14="http://schemas.microsoft.com/office/powerpoint/2010/main" val="1166800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6764"/>
            <a:ext cx="7886700" cy="1325563"/>
          </a:xfrm>
        </p:spPr>
        <p:txBody>
          <a:bodyPr>
            <a:normAutofit/>
          </a:bodyPr>
          <a:lstStyle/>
          <a:p>
            <a:r>
              <a:rPr lang="zh-TW" altLang="en-US" sz="3600" dirty="0" smtClean="0">
                <a:latin typeface="Microsoft JhengHei" charset="-120"/>
                <a:ea typeface="Microsoft JhengHei" charset="-120"/>
                <a:cs typeface="Microsoft JhengHei" charset="-120"/>
              </a:rPr>
              <a:t>社造、民眾可自行彙整社造主題專輯</a:t>
            </a:r>
            <a:endParaRPr lang="zh-TW" altLang="en-US" sz="36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3</a:t>
            </a:fld>
            <a:endParaRPr lang="zh-TW" altLang="en-US"/>
          </a:p>
        </p:txBody>
      </p:sp>
      <p:grpSp>
        <p:nvGrpSpPr>
          <p:cNvPr id="5" name="群組 4"/>
          <p:cNvGrpSpPr/>
          <p:nvPr/>
        </p:nvGrpSpPr>
        <p:grpSpPr>
          <a:xfrm>
            <a:off x="5836069" y="1373998"/>
            <a:ext cx="2846811" cy="4155000"/>
            <a:chOff x="5836069" y="1431010"/>
            <a:chExt cx="2846811" cy="5014657"/>
          </a:xfrm>
        </p:grpSpPr>
        <p:sp>
          <p:nvSpPr>
            <p:cNvPr id="6" name="圓角矩形 5"/>
            <p:cNvSpPr/>
            <p:nvPr/>
          </p:nvSpPr>
          <p:spPr>
            <a:xfrm>
              <a:off x="5836069" y="1431010"/>
              <a:ext cx="2846811" cy="501465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6243811" y="1470384"/>
              <a:ext cx="2031325" cy="640299"/>
            </a:xfrm>
            <a:prstGeom prst="rect">
              <a:avLst/>
            </a:prstGeom>
            <a:noFill/>
          </p:spPr>
          <p:txBody>
            <a:bodyPr wrap="none" rtlCol="0">
              <a:spAutoFit/>
            </a:bodyPr>
            <a:lstStyle/>
            <a:p>
              <a:r>
                <a:rPr lang="zh-TW" altLang="en-US" sz="2400" dirty="0" smtClean="0">
                  <a:latin typeface="Microsoft JhengHei" charset="-120"/>
                  <a:ea typeface="Microsoft JhengHei" charset="-120"/>
                  <a:cs typeface="Microsoft JhengHei" charset="-120"/>
                </a:rPr>
                <a:t>青年人口再造</a:t>
              </a:r>
              <a:endParaRPr lang="zh-TW" altLang="en-US" sz="2400" dirty="0">
                <a:latin typeface="Microsoft JhengHei" charset="-120"/>
                <a:ea typeface="Microsoft JhengHei" charset="-120"/>
                <a:cs typeface="Microsoft JhengHei" charset="-120"/>
              </a:endParaRPr>
            </a:p>
          </p:txBody>
        </p:sp>
      </p:grpSp>
      <p:pic>
        <p:nvPicPr>
          <p:cNvPr id="8" name="圖片 7"/>
          <p:cNvPicPr>
            <a:picLocks noChangeAspect="1"/>
          </p:cNvPicPr>
          <p:nvPr/>
        </p:nvPicPr>
        <p:blipFill>
          <a:blip r:embed="rId2"/>
          <a:stretch>
            <a:fillRect/>
          </a:stretch>
        </p:blipFill>
        <p:spPr>
          <a:xfrm>
            <a:off x="755576" y="2360646"/>
            <a:ext cx="4918551" cy="3958513"/>
          </a:xfrm>
          <a:prstGeom prst="rect">
            <a:avLst/>
          </a:prstGeom>
          <a:ln>
            <a:solidFill>
              <a:schemeClr val="tx1"/>
            </a:solidFill>
          </a:ln>
        </p:spPr>
      </p:pic>
      <p:pic>
        <p:nvPicPr>
          <p:cNvPr id="10" name="圖片 9"/>
          <p:cNvPicPr>
            <a:picLocks noChangeAspect="1"/>
          </p:cNvPicPr>
          <p:nvPr/>
        </p:nvPicPr>
        <p:blipFill>
          <a:blip r:embed="rId3"/>
          <a:stretch>
            <a:fillRect/>
          </a:stretch>
        </p:blipFill>
        <p:spPr>
          <a:xfrm>
            <a:off x="4754317" y="2403413"/>
            <a:ext cx="832309" cy="2270944"/>
          </a:xfrm>
          <a:prstGeom prst="rect">
            <a:avLst/>
          </a:prstGeom>
        </p:spPr>
      </p:pic>
      <p:pic>
        <p:nvPicPr>
          <p:cNvPr id="12" name="圖片 11"/>
          <p:cNvPicPr>
            <a:picLocks noChangeAspect="1"/>
          </p:cNvPicPr>
          <p:nvPr/>
        </p:nvPicPr>
        <p:blipFill>
          <a:blip r:embed="rId4"/>
          <a:stretch>
            <a:fillRect/>
          </a:stretch>
        </p:blipFill>
        <p:spPr>
          <a:xfrm>
            <a:off x="826164" y="2403413"/>
            <a:ext cx="866443" cy="2110765"/>
          </a:xfrm>
          <a:prstGeom prst="rect">
            <a:avLst/>
          </a:prstGeom>
        </p:spPr>
      </p:pic>
      <p:pic>
        <p:nvPicPr>
          <p:cNvPr id="13" name="圖片 12"/>
          <p:cNvPicPr>
            <a:picLocks noChangeAspect="1"/>
          </p:cNvPicPr>
          <p:nvPr/>
        </p:nvPicPr>
        <p:blipFill>
          <a:blip r:embed="rId5"/>
          <a:stretch>
            <a:fillRect/>
          </a:stretch>
        </p:blipFill>
        <p:spPr>
          <a:xfrm>
            <a:off x="2744011" y="2403413"/>
            <a:ext cx="911172" cy="2270944"/>
          </a:xfrm>
          <a:prstGeom prst="rect">
            <a:avLst/>
          </a:prstGeom>
        </p:spPr>
      </p:pic>
      <p:pic>
        <p:nvPicPr>
          <p:cNvPr id="14" name="圖片 13"/>
          <p:cNvPicPr>
            <a:picLocks noChangeAspect="1"/>
          </p:cNvPicPr>
          <p:nvPr/>
        </p:nvPicPr>
        <p:blipFill>
          <a:blip r:embed="rId6"/>
          <a:stretch>
            <a:fillRect/>
          </a:stretch>
        </p:blipFill>
        <p:spPr>
          <a:xfrm>
            <a:off x="1779362" y="4799531"/>
            <a:ext cx="886993" cy="1519628"/>
          </a:xfrm>
          <a:prstGeom prst="rect">
            <a:avLst/>
          </a:prstGeom>
        </p:spPr>
      </p:pic>
      <p:pic>
        <p:nvPicPr>
          <p:cNvPr id="11" name="圖片 10"/>
          <p:cNvPicPr>
            <a:picLocks noChangeAspect="1"/>
          </p:cNvPicPr>
          <p:nvPr/>
        </p:nvPicPr>
        <p:blipFill>
          <a:blip r:embed="rId7"/>
          <a:stretch>
            <a:fillRect/>
          </a:stretch>
        </p:blipFill>
        <p:spPr>
          <a:xfrm>
            <a:off x="2760732" y="4559523"/>
            <a:ext cx="889404" cy="1743004"/>
          </a:xfrm>
          <a:prstGeom prst="rect">
            <a:avLst/>
          </a:prstGeom>
        </p:spPr>
      </p:pic>
      <p:pic>
        <p:nvPicPr>
          <p:cNvPr id="20" name="圖片 19"/>
          <p:cNvPicPr>
            <a:picLocks noChangeAspect="1"/>
          </p:cNvPicPr>
          <p:nvPr/>
        </p:nvPicPr>
        <p:blipFill>
          <a:blip r:embed="rId8"/>
          <a:stretch>
            <a:fillRect/>
          </a:stretch>
        </p:blipFill>
        <p:spPr>
          <a:xfrm>
            <a:off x="771379" y="1373998"/>
            <a:ext cx="760834" cy="904521"/>
          </a:xfrm>
          <a:prstGeom prst="rect">
            <a:avLst/>
          </a:prstGeom>
        </p:spPr>
      </p:pic>
    </p:spTree>
    <p:extLst>
      <p:ext uri="{BB962C8B-B14F-4D97-AF65-F5344CB8AC3E}">
        <p14:creationId xmlns:p14="http://schemas.microsoft.com/office/powerpoint/2010/main" val="1351345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1215 0.01389 L 0.56025 -0.03611 " pathEditMode="relative" rAng="0" ptsTypes="AA">
                                      <p:cBhvr>
                                        <p:cTn id="6" dur="1000" fill="hold"/>
                                        <p:tgtEl>
                                          <p:spTgt spid="12"/>
                                        </p:tgtEl>
                                        <p:attrNameLst>
                                          <p:attrName>ppt_x</p:attrName>
                                          <p:attrName>ppt_y</p:attrName>
                                        </p:attrNameLst>
                                      </p:cBhvr>
                                      <p:rCtr x="28611" y="-2500"/>
                                    </p:animMotion>
                                  </p:childTnLst>
                                </p:cTn>
                              </p:par>
                            </p:childTnLst>
                          </p:cTn>
                        </p:par>
                        <p:par>
                          <p:cTn id="7" fill="hold">
                            <p:stCondLst>
                              <p:cond delay="1000"/>
                            </p:stCondLst>
                            <p:childTnLst>
                              <p:par>
                                <p:cTn id="8" presetID="56" presetClass="path" presetSubtype="0" accel="50000" decel="50000" fill="hold" nodeType="afterEffect">
                                  <p:stCondLst>
                                    <p:cond delay="0"/>
                                  </p:stCondLst>
                                  <p:childTnLst>
                                    <p:animMotion origin="layout" path="M 3.61111E-6 -2.22222E-6 L 0.44479 -0.05764 " pathEditMode="relative" rAng="0" ptsTypes="AA">
                                      <p:cBhvr>
                                        <p:cTn id="9" dur="1000" fill="hold"/>
                                        <p:tgtEl>
                                          <p:spTgt spid="13"/>
                                        </p:tgtEl>
                                        <p:attrNameLst>
                                          <p:attrName>ppt_x</p:attrName>
                                          <p:attrName>ppt_y</p:attrName>
                                        </p:attrNameLst>
                                      </p:cBhvr>
                                      <p:rCtr x="22240" y="-2894"/>
                                    </p:animMotion>
                                  </p:childTnLst>
                                </p:cTn>
                              </p:par>
                            </p:childTnLst>
                          </p:cTn>
                        </p:par>
                        <p:par>
                          <p:cTn id="10" fill="hold">
                            <p:stCondLst>
                              <p:cond delay="2000"/>
                            </p:stCondLst>
                            <p:childTnLst>
                              <p:par>
                                <p:cTn id="11" presetID="49" presetClass="path" presetSubtype="0" accel="50000" decel="50000" fill="hold" nodeType="afterEffect">
                                  <p:stCondLst>
                                    <p:cond delay="0"/>
                                  </p:stCondLst>
                                  <p:childTnLst>
                                    <p:animMotion origin="layout" path="M -1.38889E-6 -0.00602 L 0.32917 -0.04375 " pathEditMode="relative" rAng="0" ptsTypes="AA">
                                      <p:cBhvr>
                                        <p:cTn id="12" dur="1000" fill="hold"/>
                                        <p:tgtEl>
                                          <p:spTgt spid="10"/>
                                        </p:tgtEl>
                                        <p:attrNameLst>
                                          <p:attrName>ppt_x</p:attrName>
                                          <p:attrName>ppt_y</p:attrName>
                                        </p:attrNameLst>
                                      </p:cBhvr>
                                      <p:rCtr x="16458" y="-1898"/>
                                    </p:animMotion>
                                  </p:childTnLst>
                                </p:cTn>
                              </p:par>
                            </p:childTnLst>
                          </p:cTn>
                        </p:par>
                        <p:par>
                          <p:cTn id="13" fill="hold">
                            <p:stCondLst>
                              <p:cond delay="3000"/>
                            </p:stCondLst>
                            <p:childTnLst>
                              <p:par>
                                <p:cTn id="14" presetID="49" presetClass="path" presetSubtype="0" accel="50000" decel="50000" fill="hold" nodeType="afterEffect">
                                  <p:stCondLst>
                                    <p:cond delay="0"/>
                                  </p:stCondLst>
                                  <p:childTnLst>
                                    <p:animMotion origin="layout" path="M 4.44444E-6 1.85185E-6 L 0.50173 -0.12894 " pathEditMode="relative" rAng="0" ptsTypes="AA">
                                      <p:cBhvr>
                                        <p:cTn id="15" dur="1000" fill="hold"/>
                                        <p:tgtEl>
                                          <p:spTgt spid="14"/>
                                        </p:tgtEl>
                                        <p:attrNameLst>
                                          <p:attrName>ppt_x</p:attrName>
                                          <p:attrName>ppt_y</p:attrName>
                                        </p:attrNameLst>
                                      </p:cBhvr>
                                      <p:rCtr x="25087" y="-6458"/>
                                    </p:animMotion>
                                  </p:childTnLst>
                                </p:cTn>
                              </p:par>
                            </p:childTnLst>
                          </p:cTn>
                        </p:par>
                        <p:par>
                          <p:cTn id="16" fill="hold">
                            <p:stCondLst>
                              <p:cond delay="4000"/>
                            </p:stCondLst>
                            <p:childTnLst>
                              <p:par>
                                <p:cTn id="17" presetID="49" presetClass="path" presetSubtype="0" accel="50000" decel="50000" fill="hold" nodeType="afterEffect">
                                  <p:stCondLst>
                                    <p:cond delay="0"/>
                                  </p:stCondLst>
                                  <p:childTnLst>
                                    <p:animMotion origin="layout" path="M -8.33333E-7 1.85185E-6 L 0.51059 -0.12709 " pathEditMode="relative" rAng="0" ptsTypes="AA">
                                      <p:cBhvr>
                                        <p:cTn id="18" dur="1000" fill="hold"/>
                                        <p:tgtEl>
                                          <p:spTgt spid="11"/>
                                        </p:tgtEl>
                                        <p:attrNameLst>
                                          <p:attrName>ppt_x</p:attrName>
                                          <p:attrName>ppt_y</p:attrName>
                                        </p:attrNameLst>
                                      </p:cBhvr>
                                      <p:rCtr x="25521" y="-6366"/>
                                    </p:animMotion>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29600" cy="794562"/>
          </a:xfrm>
        </p:spPr>
        <p:txBody>
          <a:bodyPr>
            <a:noAutofit/>
          </a:bodyPr>
          <a:lstStyle/>
          <a:p>
            <a:r>
              <a:rPr lang="zh-TW" altLang="en-US" sz="4000" dirty="0" smtClean="0">
                <a:latin typeface="Microsoft JhengHei" charset="-120"/>
                <a:ea typeface="Microsoft JhengHei" charset="-120"/>
                <a:cs typeface="Microsoft JhengHei" charset="-120"/>
              </a:rPr>
              <a:t>台灣社區通網站結構</a:t>
            </a:r>
            <a:endParaRPr lang="zh-TW" altLang="en-US" sz="4000" dirty="0">
              <a:solidFill>
                <a:schemeClr val="tx1"/>
              </a:solidFill>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0" cap="none" spc="0" normalizeH="0" baseline="0" noProof="0">
              <a:ln>
                <a:noFill/>
              </a:ln>
              <a:solidFill>
                <a:sysClr val="windowText" lastClr="000000"/>
              </a:solidFill>
              <a:effectLst/>
              <a:uLnTx/>
              <a:uFillTx/>
            </a:endParaRPr>
          </a:p>
        </p:txBody>
      </p:sp>
      <p:sp>
        <p:nvSpPr>
          <p:cNvPr id="6" name="橢圓 5"/>
          <p:cNvSpPr/>
          <p:nvPr/>
        </p:nvSpPr>
        <p:spPr>
          <a:xfrm>
            <a:off x="3595677" y="5467482"/>
            <a:ext cx="870535" cy="88886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nvGrpSpPr>
          <p:cNvPr id="7" name="群組 6"/>
          <p:cNvGrpSpPr/>
          <p:nvPr/>
        </p:nvGrpSpPr>
        <p:grpSpPr>
          <a:xfrm>
            <a:off x="3730084" y="5628845"/>
            <a:ext cx="598594" cy="576461"/>
            <a:chOff x="2661823" y="1532340"/>
            <a:chExt cx="598594" cy="576461"/>
          </a:xfrm>
        </p:grpSpPr>
        <p:sp>
          <p:nvSpPr>
            <p:cNvPr id="8" name="橢圓 7"/>
            <p:cNvSpPr/>
            <p:nvPr/>
          </p:nvSpPr>
          <p:spPr>
            <a:xfrm>
              <a:off x="2733515" y="159954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9" name="橢圓 8"/>
            <p:cNvSpPr/>
            <p:nvPr/>
          </p:nvSpPr>
          <p:spPr>
            <a:xfrm>
              <a:off x="3039343" y="1610565"/>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0" name="橢圓 9"/>
            <p:cNvSpPr/>
            <p:nvPr/>
          </p:nvSpPr>
          <p:spPr>
            <a:xfrm>
              <a:off x="2661823" y="174101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 name="橢圓 10"/>
            <p:cNvSpPr/>
            <p:nvPr/>
          </p:nvSpPr>
          <p:spPr>
            <a:xfrm>
              <a:off x="2686732"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2" name="橢圓 11"/>
            <p:cNvSpPr/>
            <p:nvPr/>
          </p:nvSpPr>
          <p:spPr>
            <a:xfrm>
              <a:off x="3108197"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3" name="橢圓 12"/>
            <p:cNvSpPr/>
            <p:nvPr/>
          </p:nvSpPr>
          <p:spPr>
            <a:xfrm>
              <a:off x="3127642" y="1748163"/>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 name="橢圓 13"/>
            <p:cNvSpPr/>
            <p:nvPr/>
          </p:nvSpPr>
          <p:spPr>
            <a:xfrm>
              <a:off x="2829909" y="197852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5" name="橢圓 14"/>
            <p:cNvSpPr/>
            <p:nvPr/>
          </p:nvSpPr>
          <p:spPr>
            <a:xfrm>
              <a:off x="2902670" y="15323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 name="橢圓 15"/>
            <p:cNvSpPr/>
            <p:nvPr/>
          </p:nvSpPr>
          <p:spPr>
            <a:xfrm>
              <a:off x="2999065" y="19888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cxnSp>
          <p:nvCxnSpPr>
            <p:cNvPr id="17" name="直線接點 16"/>
            <p:cNvCxnSpPr>
              <a:stCxn id="15" idx="4"/>
              <a:endCxn id="14" idx="0"/>
            </p:cNvCxnSpPr>
            <p:nvPr/>
          </p:nvCxnSpPr>
          <p:spPr>
            <a:xfrm flipH="1">
              <a:off x="2896297" y="1652301"/>
              <a:ext cx="72761" cy="32622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8" name="直線接點 17"/>
            <p:cNvCxnSpPr>
              <a:stCxn id="15" idx="4"/>
              <a:endCxn id="16" idx="0"/>
            </p:cNvCxnSpPr>
            <p:nvPr/>
          </p:nvCxnSpPr>
          <p:spPr>
            <a:xfrm>
              <a:off x="2969058" y="1652301"/>
              <a:ext cx="96395" cy="336539"/>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9" name="直線接點 18"/>
            <p:cNvCxnSpPr>
              <a:stCxn id="15" idx="4"/>
              <a:endCxn id="12" idx="1"/>
            </p:cNvCxnSpPr>
            <p:nvPr/>
          </p:nvCxnSpPr>
          <p:spPr>
            <a:xfrm>
              <a:off x="2969058" y="1652301"/>
              <a:ext cx="158583" cy="25760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0" name="直線接點 19"/>
            <p:cNvCxnSpPr>
              <a:stCxn id="11" idx="6"/>
              <a:endCxn id="9" idx="3"/>
            </p:cNvCxnSpPr>
            <p:nvPr/>
          </p:nvCxnSpPr>
          <p:spPr>
            <a:xfrm flipV="1">
              <a:off x="2819507" y="1712958"/>
              <a:ext cx="239280" cy="23936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1" name="直線接點 20"/>
            <p:cNvCxnSpPr>
              <a:stCxn id="11" idx="6"/>
              <a:endCxn id="15" idx="4"/>
            </p:cNvCxnSpPr>
            <p:nvPr/>
          </p:nvCxnSpPr>
          <p:spPr>
            <a:xfrm flipV="1">
              <a:off x="2819507" y="1652301"/>
              <a:ext cx="149551" cy="30001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2" name="直線接點 21"/>
            <p:cNvCxnSpPr>
              <a:stCxn id="8" idx="5"/>
              <a:endCxn id="12" idx="1"/>
            </p:cNvCxnSpPr>
            <p:nvPr/>
          </p:nvCxnSpPr>
          <p:spPr>
            <a:xfrm>
              <a:off x="2846846" y="1701941"/>
              <a:ext cx="280795" cy="20796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3" name="直線接點 22"/>
            <p:cNvCxnSpPr>
              <a:stCxn id="8" idx="5"/>
              <a:endCxn id="13" idx="2"/>
            </p:cNvCxnSpPr>
            <p:nvPr/>
          </p:nvCxnSpPr>
          <p:spPr>
            <a:xfrm>
              <a:off x="2846846" y="1701941"/>
              <a:ext cx="280796" cy="1062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4" name="直線接點 23"/>
            <p:cNvCxnSpPr>
              <a:stCxn id="13" idx="2"/>
              <a:endCxn id="11" idx="6"/>
            </p:cNvCxnSpPr>
            <p:nvPr/>
          </p:nvCxnSpPr>
          <p:spPr>
            <a:xfrm flipH="1">
              <a:off x="2819507" y="1808144"/>
              <a:ext cx="308135" cy="14417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5" name="直線接點 24"/>
            <p:cNvCxnSpPr>
              <a:stCxn id="13" idx="2"/>
              <a:endCxn id="14" idx="0"/>
            </p:cNvCxnSpPr>
            <p:nvPr/>
          </p:nvCxnSpPr>
          <p:spPr>
            <a:xfrm flipH="1">
              <a:off x="2896297" y="1808144"/>
              <a:ext cx="231345" cy="17037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6" name="直線接點 25"/>
            <p:cNvCxnSpPr>
              <a:stCxn id="16" idx="0"/>
              <a:endCxn id="10" idx="5"/>
            </p:cNvCxnSpPr>
            <p:nvPr/>
          </p:nvCxnSpPr>
          <p:spPr>
            <a:xfrm flipH="1" flipV="1">
              <a:off x="2775154" y="1843403"/>
              <a:ext cx="290299" cy="145437"/>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7" name="直線接點 26"/>
            <p:cNvCxnSpPr>
              <a:stCxn id="12" idx="1"/>
              <a:endCxn id="10" idx="5"/>
            </p:cNvCxnSpPr>
            <p:nvPr/>
          </p:nvCxnSpPr>
          <p:spPr>
            <a:xfrm flipH="1" flipV="1">
              <a:off x="2775154" y="1843403"/>
              <a:ext cx="352487" cy="665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8" name="直線接點 27"/>
            <p:cNvCxnSpPr>
              <a:stCxn id="10" idx="5"/>
              <a:endCxn id="8" idx="4"/>
            </p:cNvCxnSpPr>
            <p:nvPr/>
          </p:nvCxnSpPr>
          <p:spPr>
            <a:xfrm flipV="1">
              <a:off x="2775154" y="1719509"/>
              <a:ext cx="24749" cy="123894"/>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 name="直線接點 28"/>
            <p:cNvCxnSpPr>
              <a:stCxn id="9" idx="3"/>
              <a:endCxn id="12" idx="1"/>
            </p:cNvCxnSpPr>
            <p:nvPr/>
          </p:nvCxnSpPr>
          <p:spPr>
            <a:xfrm>
              <a:off x="3058787" y="1712958"/>
              <a:ext cx="68854" cy="19694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30" name="直線接點 29"/>
            <p:cNvCxnSpPr>
              <a:stCxn id="14" idx="0"/>
              <a:endCxn id="16" idx="1"/>
            </p:cNvCxnSpPr>
            <p:nvPr/>
          </p:nvCxnSpPr>
          <p:spPr>
            <a:xfrm>
              <a:off x="2896297" y="1978522"/>
              <a:ext cx="122212" cy="27886"/>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grpSp>
      <p:sp>
        <p:nvSpPr>
          <p:cNvPr id="31" name="文字方塊 30"/>
          <p:cNvSpPr txBox="1"/>
          <p:nvPr/>
        </p:nvSpPr>
        <p:spPr>
          <a:xfrm>
            <a:off x="4177792" y="2199865"/>
            <a:ext cx="1210588"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en-US" sz="1600" kern="0" dirty="0" smtClean="0">
                <a:solidFill>
                  <a:sysClr val="windowText" lastClr="000000"/>
                </a:solidFill>
                <a:latin typeface="+mj-ea"/>
                <a:ea typeface="+mj-ea"/>
              </a:rPr>
              <a:t>社造知識庫</a:t>
            </a:r>
            <a:endParaRPr kumimoji="0" lang="zh-TW" altLang="en-US" sz="1600" b="0" i="0" u="none" strike="noStrike" kern="0" cap="none" spc="0" normalizeH="0" baseline="0" noProof="0" dirty="0">
              <a:ln>
                <a:noFill/>
              </a:ln>
              <a:solidFill>
                <a:sysClr val="windowText" lastClr="000000"/>
              </a:solidFill>
              <a:effectLst/>
              <a:uLnTx/>
              <a:uFillTx/>
              <a:latin typeface="+mj-ea"/>
              <a:ea typeface="+mj-ea"/>
            </a:endParaRPr>
          </a:p>
        </p:txBody>
      </p:sp>
      <p:sp>
        <p:nvSpPr>
          <p:cNvPr id="32" name="文字方塊 31"/>
          <p:cNvSpPr txBox="1"/>
          <p:nvPr/>
        </p:nvSpPr>
        <p:spPr>
          <a:xfrm>
            <a:off x="3846792" y="4749585"/>
            <a:ext cx="4154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ysClr val="windowText" lastClr="000000"/>
                </a:solidFill>
                <a:effectLst/>
                <a:uLnTx/>
                <a:uFillTx/>
              </a:rPr>
              <a:t>…</a:t>
            </a:r>
            <a:endParaRPr kumimoji="0" lang="zh-TW" altLang="en-US" sz="1800" b="1" i="0" u="none" strike="noStrike" kern="0" cap="none" spc="0" normalizeH="0" baseline="0" noProof="0" dirty="0">
              <a:ln>
                <a:noFill/>
              </a:ln>
              <a:solidFill>
                <a:sysClr val="windowText" lastClr="000000"/>
              </a:solidFill>
              <a:effectLst/>
              <a:uLnTx/>
              <a:uFillTx/>
            </a:endParaRPr>
          </a:p>
        </p:txBody>
      </p:sp>
      <p:grpSp>
        <p:nvGrpSpPr>
          <p:cNvPr id="33" name="群組 32"/>
          <p:cNvGrpSpPr/>
          <p:nvPr/>
        </p:nvGrpSpPr>
        <p:grpSpPr>
          <a:xfrm>
            <a:off x="3595677" y="2454332"/>
            <a:ext cx="3536272" cy="3457584"/>
            <a:chOff x="3595677" y="2454332"/>
            <a:chExt cx="3536272" cy="3457584"/>
          </a:xfrm>
        </p:grpSpPr>
        <p:sp>
          <p:nvSpPr>
            <p:cNvPr id="34" name="橢圓 33"/>
            <p:cNvSpPr/>
            <p:nvPr/>
          </p:nvSpPr>
          <p:spPr>
            <a:xfrm>
              <a:off x="3599875" y="2454332"/>
              <a:ext cx="870535" cy="8888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nvGrpSpPr>
            <p:cNvPr id="35" name="群組 34"/>
            <p:cNvGrpSpPr/>
            <p:nvPr/>
          </p:nvGrpSpPr>
          <p:grpSpPr>
            <a:xfrm>
              <a:off x="3734282" y="2615695"/>
              <a:ext cx="598594" cy="576461"/>
              <a:chOff x="2661823" y="1532340"/>
              <a:chExt cx="598594" cy="576461"/>
            </a:xfrm>
          </p:grpSpPr>
          <p:sp>
            <p:nvSpPr>
              <p:cNvPr id="65" name="橢圓 64"/>
              <p:cNvSpPr/>
              <p:nvPr/>
            </p:nvSpPr>
            <p:spPr>
              <a:xfrm>
                <a:off x="2733515" y="159954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6" name="橢圓 65"/>
              <p:cNvSpPr/>
              <p:nvPr/>
            </p:nvSpPr>
            <p:spPr>
              <a:xfrm>
                <a:off x="3039343" y="1610565"/>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7" name="橢圓 66"/>
              <p:cNvSpPr/>
              <p:nvPr/>
            </p:nvSpPr>
            <p:spPr>
              <a:xfrm>
                <a:off x="2661823" y="174101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8" name="橢圓 67"/>
              <p:cNvSpPr/>
              <p:nvPr/>
            </p:nvSpPr>
            <p:spPr>
              <a:xfrm>
                <a:off x="2686732"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9" name="橢圓 68"/>
              <p:cNvSpPr/>
              <p:nvPr/>
            </p:nvSpPr>
            <p:spPr>
              <a:xfrm>
                <a:off x="3108197"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70" name="橢圓 69"/>
              <p:cNvSpPr/>
              <p:nvPr/>
            </p:nvSpPr>
            <p:spPr>
              <a:xfrm>
                <a:off x="3127642" y="1748163"/>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71" name="橢圓 70"/>
              <p:cNvSpPr/>
              <p:nvPr/>
            </p:nvSpPr>
            <p:spPr>
              <a:xfrm>
                <a:off x="2829909" y="197852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72" name="橢圓 71"/>
              <p:cNvSpPr/>
              <p:nvPr/>
            </p:nvSpPr>
            <p:spPr>
              <a:xfrm>
                <a:off x="2902670" y="15323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73" name="橢圓 72"/>
              <p:cNvSpPr/>
              <p:nvPr/>
            </p:nvSpPr>
            <p:spPr>
              <a:xfrm>
                <a:off x="2999065" y="19888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cxnSp>
            <p:nvCxnSpPr>
              <p:cNvPr id="74" name="直線接點 73"/>
              <p:cNvCxnSpPr>
                <a:stCxn id="72" idx="4"/>
                <a:endCxn id="71" idx="0"/>
              </p:cNvCxnSpPr>
              <p:nvPr/>
            </p:nvCxnSpPr>
            <p:spPr>
              <a:xfrm flipH="1">
                <a:off x="2896297" y="1652301"/>
                <a:ext cx="72761" cy="32622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75" name="直線接點 74"/>
              <p:cNvCxnSpPr>
                <a:stCxn id="72" idx="4"/>
                <a:endCxn id="73" idx="0"/>
              </p:cNvCxnSpPr>
              <p:nvPr/>
            </p:nvCxnSpPr>
            <p:spPr>
              <a:xfrm>
                <a:off x="2969058" y="1652301"/>
                <a:ext cx="96395" cy="336539"/>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76" name="直線接點 75"/>
              <p:cNvCxnSpPr>
                <a:stCxn id="72" idx="4"/>
                <a:endCxn id="69" idx="1"/>
              </p:cNvCxnSpPr>
              <p:nvPr/>
            </p:nvCxnSpPr>
            <p:spPr>
              <a:xfrm>
                <a:off x="2969058" y="1652301"/>
                <a:ext cx="158583" cy="25760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77" name="直線接點 76"/>
              <p:cNvCxnSpPr>
                <a:stCxn id="68" idx="6"/>
                <a:endCxn id="66" idx="3"/>
              </p:cNvCxnSpPr>
              <p:nvPr/>
            </p:nvCxnSpPr>
            <p:spPr>
              <a:xfrm flipV="1">
                <a:off x="2819507" y="1712958"/>
                <a:ext cx="239280" cy="23936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78" name="直線接點 77"/>
              <p:cNvCxnSpPr>
                <a:stCxn id="68" idx="6"/>
                <a:endCxn id="72" idx="4"/>
              </p:cNvCxnSpPr>
              <p:nvPr/>
            </p:nvCxnSpPr>
            <p:spPr>
              <a:xfrm flipV="1">
                <a:off x="2819507" y="1652301"/>
                <a:ext cx="149551" cy="30001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79" name="直線接點 78"/>
              <p:cNvCxnSpPr>
                <a:stCxn id="65" idx="5"/>
                <a:endCxn id="69" idx="1"/>
              </p:cNvCxnSpPr>
              <p:nvPr/>
            </p:nvCxnSpPr>
            <p:spPr>
              <a:xfrm>
                <a:off x="2846846" y="1701941"/>
                <a:ext cx="280795" cy="20796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0" name="直線接點 79"/>
              <p:cNvCxnSpPr>
                <a:stCxn id="65" idx="5"/>
                <a:endCxn id="70" idx="2"/>
              </p:cNvCxnSpPr>
              <p:nvPr/>
            </p:nvCxnSpPr>
            <p:spPr>
              <a:xfrm>
                <a:off x="2846846" y="1701941"/>
                <a:ext cx="280796" cy="1062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1" name="直線接點 80"/>
              <p:cNvCxnSpPr>
                <a:stCxn id="70" idx="2"/>
                <a:endCxn id="68" idx="6"/>
              </p:cNvCxnSpPr>
              <p:nvPr/>
            </p:nvCxnSpPr>
            <p:spPr>
              <a:xfrm flipH="1">
                <a:off x="2819507" y="1808144"/>
                <a:ext cx="308135" cy="14417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2" name="直線接點 81"/>
              <p:cNvCxnSpPr>
                <a:stCxn id="70" idx="2"/>
                <a:endCxn id="71" idx="0"/>
              </p:cNvCxnSpPr>
              <p:nvPr/>
            </p:nvCxnSpPr>
            <p:spPr>
              <a:xfrm flipH="1">
                <a:off x="2896297" y="1808144"/>
                <a:ext cx="231345" cy="17037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3" name="直線接點 82"/>
              <p:cNvCxnSpPr>
                <a:stCxn id="73" idx="0"/>
                <a:endCxn id="67" idx="5"/>
              </p:cNvCxnSpPr>
              <p:nvPr/>
            </p:nvCxnSpPr>
            <p:spPr>
              <a:xfrm flipH="1" flipV="1">
                <a:off x="2775154" y="1843403"/>
                <a:ext cx="290299" cy="145437"/>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4" name="直線接點 83"/>
              <p:cNvCxnSpPr>
                <a:stCxn id="69" idx="1"/>
                <a:endCxn id="67" idx="5"/>
              </p:cNvCxnSpPr>
              <p:nvPr/>
            </p:nvCxnSpPr>
            <p:spPr>
              <a:xfrm flipH="1" flipV="1">
                <a:off x="2775154" y="1843403"/>
                <a:ext cx="352487" cy="665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5" name="直線接點 84"/>
              <p:cNvCxnSpPr>
                <a:stCxn id="67" idx="5"/>
                <a:endCxn id="65" idx="4"/>
              </p:cNvCxnSpPr>
              <p:nvPr/>
            </p:nvCxnSpPr>
            <p:spPr>
              <a:xfrm flipV="1">
                <a:off x="2775154" y="1719509"/>
                <a:ext cx="24749" cy="123894"/>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6" name="直線接點 85"/>
              <p:cNvCxnSpPr>
                <a:stCxn id="66" idx="3"/>
                <a:endCxn id="69" idx="1"/>
              </p:cNvCxnSpPr>
              <p:nvPr/>
            </p:nvCxnSpPr>
            <p:spPr>
              <a:xfrm>
                <a:off x="3058787" y="1712958"/>
                <a:ext cx="68854" cy="19694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87" name="直線接點 86"/>
              <p:cNvCxnSpPr>
                <a:stCxn id="71" idx="0"/>
                <a:endCxn id="73" idx="1"/>
              </p:cNvCxnSpPr>
              <p:nvPr/>
            </p:nvCxnSpPr>
            <p:spPr>
              <a:xfrm>
                <a:off x="2896297" y="1978522"/>
                <a:ext cx="122212" cy="27886"/>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grpSp>
        <p:grpSp>
          <p:nvGrpSpPr>
            <p:cNvPr id="36" name="群組 35"/>
            <p:cNvGrpSpPr/>
            <p:nvPr/>
          </p:nvGrpSpPr>
          <p:grpSpPr>
            <a:xfrm>
              <a:off x="5392578" y="2514032"/>
              <a:ext cx="835606" cy="784723"/>
              <a:chOff x="4268390" y="1199927"/>
              <a:chExt cx="835606" cy="784723"/>
            </a:xfrm>
          </p:grpSpPr>
          <p:grpSp>
            <p:nvGrpSpPr>
              <p:cNvPr id="41" name="群組 40"/>
              <p:cNvGrpSpPr/>
              <p:nvPr/>
            </p:nvGrpSpPr>
            <p:grpSpPr>
              <a:xfrm>
                <a:off x="4268390" y="1199927"/>
                <a:ext cx="360040" cy="502014"/>
                <a:chOff x="4207990" y="1187777"/>
                <a:chExt cx="360040" cy="502014"/>
              </a:xfrm>
            </p:grpSpPr>
            <p:sp>
              <p:nvSpPr>
                <p:cNvPr id="58" name="圓角矩形 57"/>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9" name="橢圓 58"/>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0" name="橢圓 59"/>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1" name="橢圓 60"/>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2" name="橢圓 61"/>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3" name="橢圓 62"/>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64" name="橢圓 63"/>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42" name="群組 41"/>
              <p:cNvGrpSpPr/>
              <p:nvPr/>
            </p:nvGrpSpPr>
            <p:grpSpPr>
              <a:xfrm>
                <a:off x="4502823" y="1340768"/>
                <a:ext cx="360040" cy="502014"/>
                <a:chOff x="4207990" y="1187777"/>
                <a:chExt cx="360040" cy="502014"/>
              </a:xfrm>
            </p:grpSpPr>
            <p:sp>
              <p:nvSpPr>
                <p:cNvPr id="51" name="圓角矩形 50"/>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2" name="橢圓 51"/>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3" name="橢圓 52"/>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4" name="橢圓 53"/>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5" name="橢圓 54"/>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6" name="橢圓 55"/>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7" name="橢圓 56"/>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43" name="群組 42"/>
              <p:cNvGrpSpPr/>
              <p:nvPr/>
            </p:nvGrpSpPr>
            <p:grpSpPr>
              <a:xfrm>
                <a:off x="4743956" y="1482636"/>
                <a:ext cx="360040" cy="502014"/>
                <a:chOff x="4207990" y="1187777"/>
                <a:chExt cx="360040" cy="502014"/>
              </a:xfrm>
            </p:grpSpPr>
            <p:sp>
              <p:nvSpPr>
                <p:cNvPr id="44" name="圓角矩形 43"/>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45" name="橢圓 44"/>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46" name="橢圓 45"/>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47" name="橢圓 46"/>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48" name="橢圓 47"/>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49" name="橢圓 48"/>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50" name="橢圓 49"/>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cxnSp>
          <p:nvCxnSpPr>
            <p:cNvPr id="37" name="弧形接點 36"/>
            <p:cNvCxnSpPr>
              <a:stCxn id="6" idx="2"/>
              <a:endCxn id="34" idx="2"/>
            </p:cNvCxnSpPr>
            <p:nvPr/>
          </p:nvCxnSpPr>
          <p:spPr>
            <a:xfrm rot="10800000" flipH="1">
              <a:off x="3595677" y="2898766"/>
              <a:ext cx="4198" cy="3013150"/>
            </a:xfrm>
            <a:prstGeom prst="curvedConnector3">
              <a:avLst>
                <a:gd name="adj1" fmla="val -10956503"/>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38" name="弧形接點 37"/>
            <p:cNvCxnSpPr>
              <a:stCxn id="246" idx="2"/>
              <a:endCxn id="34" idx="2"/>
            </p:cNvCxnSpPr>
            <p:nvPr/>
          </p:nvCxnSpPr>
          <p:spPr>
            <a:xfrm rot="10800000" flipH="1">
              <a:off x="3597241" y="2898767"/>
              <a:ext cx="2634" cy="1082357"/>
            </a:xfrm>
            <a:prstGeom prst="curvedConnector3">
              <a:avLst>
                <a:gd name="adj1" fmla="val -7424032"/>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39" name="向右箭號 38"/>
            <p:cNvSpPr/>
            <p:nvPr/>
          </p:nvSpPr>
          <p:spPr>
            <a:xfrm>
              <a:off x="4521402" y="2731021"/>
              <a:ext cx="802529" cy="25402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40" name="向右箭號 39"/>
            <p:cNvSpPr/>
            <p:nvPr/>
          </p:nvSpPr>
          <p:spPr>
            <a:xfrm>
              <a:off x="6329420" y="2737446"/>
              <a:ext cx="802529" cy="25402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cxnSp>
        <p:nvCxnSpPr>
          <p:cNvPr id="88" name="直線單箭頭接點 87"/>
          <p:cNvCxnSpPr>
            <a:stCxn id="156" idx="2"/>
            <a:endCxn id="240" idx="3"/>
          </p:cNvCxnSpPr>
          <p:nvPr/>
        </p:nvCxnSpPr>
        <p:spPr>
          <a:xfrm flipH="1">
            <a:off x="2332003" y="1815411"/>
            <a:ext cx="1263674" cy="833695"/>
          </a:xfrm>
          <a:prstGeom prst="straightConnector1">
            <a:avLst/>
          </a:prstGeom>
          <a:ln>
            <a:solidFill>
              <a:schemeClr val="tx1">
                <a:lumMod val="65000"/>
                <a:lumOff val="3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直線單箭頭接點 88"/>
          <p:cNvCxnSpPr>
            <a:endCxn id="240" idx="3"/>
          </p:cNvCxnSpPr>
          <p:nvPr/>
        </p:nvCxnSpPr>
        <p:spPr>
          <a:xfrm flipH="1" flipV="1">
            <a:off x="2332003" y="2649106"/>
            <a:ext cx="1274356" cy="228839"/>
          </a:xfrm>
          <a:prstGeom prst="straightConnector1">
            <a:avLst/>
          </a:prstGeom>
          <a:ln>
            <a:solidFill>
              <a:schemeClr val="tx1">
                <a:lumMod val="65000"/>
                <a:lumOff val="3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0" name="群組 89"/>
          <p:cNvGrpSpPr/>
          <p:nvPr/>
        </p:nvGrpSpPr>
        <p:grpSpPr>
          <a:xfrm>
            <a:off x="4510264" y="999355"/>
            <a:ext cx="4594207" cy="5469860"/>
            <a:chOff x="4510264" y="999355"/>
            <a:chExt cx="4594207" cy="5469860"/>
          </a:xfrm>
        </p:grpSpPr>
        <p:grpSp>
          <p:nvGrpSpPr>
            <p:cNvPr id="91" name="群組 90"/>
            <p:cNvGrpSpPr/>
            <p:nvPr/>
          </p:nvGrpSpPr>
          <p:grpSpPr>
            <a:xfrm>
              <a:off x="4510264" y="5684492"/>
              <a:ext cx="1717920" cy="784723"/>
              <a:chOff x="4510264" y="5684492"/>
              <a:chExt cx="1717920" cy="784723"/>
            </a:xfrm>
          </p:grpSpPr>
          <p:grpSp>
            <p:nvGrpSpPr>
              <p:cNvPr id="98" name="群組 97"/>
              <p:cNvGrpSpPr/>
              <p:nvPr/>
            </p:nvGrpSpPr>
            <p:grpSpPr>
              <a:xfrm>
                <a:off x="5392578" y="5684492"/>
                <a:ext cx="835606" cy="784723"/>
                <a:chOff x="4268390" y="1199927"/>
                <a:chExt cx="835606" cy="784723"/>
              </a:xfrm>
            </p:grpSpPr>
            <p:grpSp>
              <p:nvGrpSpPr>
                <p:cNvPr id="100" name="群組 99"/>
                <p:cNvGrpSpPr/>
                <p:nvPr/>
              </p:nvGrpSpPr>
              <p:grpSpPr>
                <a:xfrm>
                  <a:off x="4268390" y="1199927"/>
                  <a:ext cx="360040" cy="502014"/>
                  <a:chOff x="4207990" y="1187777"/>
                  <a:chExt cx="360040" cy="502014"/>
                </a:xfrm>
              </p:grpSpPr>
              <p:sp>
                <p:nvSpPr>
                  <p:cNvPr id="117" name="圓角矩形 116"/>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8" name="橢圓 117"/>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9" name="橢圓 118"/>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20" name="橢圓 119"/>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21" name="橢圓 120"/>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22" name="橢圓 121"/>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23" name="橢圓 122"/>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101" name="群組 100"/>
                <p:cNvGrpSpPr/>
                <p:nvPr/>
              </p:nvGrpSpPr>
              <p:grpSpPr>
                <a:xfrm>
                  <a:off x="4502823" y="1340768"/>
                  <a:ext cx="360040" cy="502014"/>
                  <a:chOff x="4207990" y="1187777"/>
                  <a:chExt cx="360040" cy="502014"/>
                </a:xfrm>
              </p:grpSpPr>
              <p:sp>
                <p:nvSpPr>
                  <p:cNvPr id="110" name="圓角矩形 109"/>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1" name="橢圓 110"/>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2" name="橢圓 111"/>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3" name="橢圓 112"/>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4" name="橢圓 113"/>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5" name="橢圓 114"/>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16" name="橢圓 115"/>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102" name="群組 101"/>
                <p:cNvGrpSpPr/>
                <p:nvPr/>
              </p:nvGrpSpPr>
              <p:grpSpPr>
                <a:xfrm>
                  <a:off x="4743956" y="1482636"/>
                  <a:ext cx="360040" cy="502014"/>
                  <a:chOff x="4207990" y="1187777"/>
                  <a:chExt cx="360040" cy="502014"/>
                </a:xfrm>
              </p:grpSpPr>
              <p:sp>
                <p:nvSpPr>
                  <p:cNvPr id="103" name="圓角矩形 102"/>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04" name="橢圓 103"/>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05" name="橢圓 104"/>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06" name="橢圓 105"/>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07" name="橢圓 106"/>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08" name="橢圓 107"/>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09" name="橢圓 108"/>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sp>
            <p:nvSpPr>
              <p:cNvPr id="99" name="向右箭號 98"/>
              <p:cNvSpPr/>
              <p:nvPr/>
            </p:nvSpPr>
            <p:spPr>
              <a:xfrm>
                <a:off x="4510264" y="5816014"/>
                <a:ext cx="802529" cy="25402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sp>
          <p:nvSpPr>
            <p:cNvPr id="92" name="文字方塊 91"/>
            <p:cNvSpPr txBox="1"/>
            <p:nvPr/>
          </p:nvSpPr>
          <p:spPr>
            <a:xfrm>
              <a:off x="5237914" y="4986670"/>
              <a:ext cx="100540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FF0000"/>
                  </a:solidFill>
                  <a:effectLst/>
                  <a:uLnTx/>
                  <a:uFillTx/>
                </a:rPr>
                <a:t>專輯製作</a:t>
              </a:r>
              <a:endParaRPr kumimoji="0" lang="en-US" altLang="zh-TW" sz="16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FF0000"/>
                  </a:solidFill>
                  <a:effectLst/>
                  <a:uLnTx/>
                  <a:uFillTx/>
                </a:rPr>
                <a:t>內容活化</a:t>
              </a:r>
            </a:p>
          </p:txBody>
        </p:sp>
        <p:sp>
          <p:nvSpPr>
            <p:cNvPr id="93" name="文字方塊 92"/>
            <p:cNvSpPr txBox="1"/>
            <p:nvPr/>
          </p:nvSpPr>
          <p:spPr>
            <a:xfrm>
              <a:off x="7599045" y="999355"/>
              <a:ext cx="100540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FF0000"/>
                  </a:solidFill>
                  <a:effectLst/>
                  <a:uLnTx/>
                  <a:uFillTx/>
                  <a:latin typeface="Microsoft JhengHei" charset="-120"/>
                  <a:ea typeface="Microsoft JhengHei" charset="-120"/>
                  <a:cs typeface="Microsoft JhengHei" charset="-120"/>
                </a:rPr>
                <a:t>資訊傳遞</a:t>
              </a:r>
              <a:endParaRPr kumimoji="0" lang="en-US" altLang="zh-TW" sz="1600" b="1" i="0" u="none" strike="noStrike" kern="0" cap="none" spc="0" normalizeH="0" baseline="0" noProof="0" dirty="0">
                <a:ln>
                  <a:noFill/>
                </a:ln>
                <a:solidFill>
                  <a:srgbClr val="FF0000"/>
                </a:solidFill>
                <a:effectLst/>
                <a:uLnTx/>
                <a:uFillTx/>
                <a:latin typeface="Microsoft JhengHei" charset="-120"/>
                <a:ea typeface="Microsoft JhengHei" charset="-120"/>
                <a:cs typeface="Microsoft JhengHei"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FF0000"/>
                  </a:solidFill>
                  <a:effectLst/>
                  <a:uLnTx/>
                  <a:uFillTx/>
                  <a:latin typeface="Microsoft JhengHei" charset="-120"/>
                  <a:ea typeface="Microsoft JhengHei" charset="-120"/>
                  <a:cs typeface="Microsoft JhengHei" charset="-120"/>
                </a:rPr>
                <a:t>社群接軌</a:t>
              </a:r>
              <a:endParaRPr kumimoji="0" lang="en-US" altLang="zh-TW" sz="1600" b="1" i="0" u="none" strike="noStrike" kern="0" cap="none" spc="0" normalizeH="0" baseline="0" noProof="0" dirty="0">
                <a:ln>
                  <a:noFill/>
                </a:ln>
                <a:solidFill>
                  <a:srgbClr val="FF0000"/>
                </a:solidFill>
                <a:effectLst/>
                <a:uLnTx/>
                <a:uFillTx/>
                <a:latin typeface="Microsoft JhengHei" charset="-120"/>
                <a:ea typeface="Microsoft JhengHei" charset="-120"/>
                <a:cs typeface="Microsoft JhengHei" charset="-120"/>
              </a:endParaRPr>
            </a:p>
          </p:txBody>
        </p:sp>
        <p:sp>
          <p:nvSpPr>
            <p:cNvPr id="94" name="向右箭號 93"/>
            <p:cNvSpPr/>
            <p:nvPr/>
          </p:nvSpPr>
          <p:spPr>
            <a:xfrm>
              <a:off x="6342763" y="5891301"/>
              <a:ext cx="802529" cy="25402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pic>
          <p:nvPicPr>
            <p:cNvPr id="95" name="圖片 94"/>
            <p:cNvPicPr>
              <a:picLocks noChangeAspect="1"/>
            </p:cNvPicPr>
            <p:nvPr/>
          </p:nvPicPr>
          <p:blipFill rotWithShape="1">
            <a:blip r:embed="rId3"/>
            <a:srcRect l="2030" r="761"/>
            <a:stretch/>
          </p:blipFill>
          <p:spPr>
            <a:xfrm>
              <a:off x="7552110" y="1810107"/>
              <a:ext cx="1357382" cy="1766822"/>
            </a:xfrm>
            <a:prstGeom prst="rect">
              <a:avLst/>
            </a:prstGeom>
          </p:spPr>
        </p:pic>
        <p:pic>
          <p:nvPicPr>
            <p:cNvPr id="96" name="圖片 95"/>
            <p:cNvPicPr>
              <a:picLocks noChangeAspect="1"/>
            </p:cNvPicPr>
            <p:nvPr/>
          </p:nvPicPr>
          <p:blipFill>
            <a:blip r:embed="rId4"/>
            <a:stretch>
              <a:fillRect/>
            </a:stretch>
          </p:blipFill>
          <p:spPr>
            <a:xfrm>
              <a:off x="7518070" y="5733585"/>
              <a:ext cx="1311279" cy="539537"/>
            </a:xfrm>
            <a:prstGeom prst="rect">
              <a:avLst/>
            </a:prstGeom>
          </p:spPr>
        </p:pic>
        <p:pic>
          <p:nvPicPr>
            <p:cNvPr id="97" name="圖片 96"/>
            <p:cNvPicPr>
              <a:picLocks noChangeAspect="1"/>
            </p:cNvPicPr>
            <p:nvPr/>
          </p:nvPicPr>
          <p:blipFill>
            <a:blip r:embed="rId5"/>
            <a:stretch>
              <a:fillRect/>
            </a:stretch>
          </p:blipFill>
          <p:spPr>
            <a:xfrm>
              <a:off x="7242947" y="3682473"/>
              <a:ext cx="1861524" cy="1857322"/>
            </a:xfrm>
            <a:prstGeom prst="rect">
              <a:avLst/>
            </a:prstGeom>
          </p:spPr>
        </p:pic>
      </p:grpSp>
      <p:grpSp>
        <p:nvGrpSpPr>
          <p:cNvPr id="124" name="群組 123"/>
          <p:cNvGrpSpPr/>
          <p:nvPr/>
        </p:nvGrpSpPr>
        <p:grpSpPr>
          <a:xfrm>
            <a:off x="3595677" y="982006"/>
            <a:ext cx="3589729" cy="4929911"/>
            <a:chOff x="3595677" y="982006"/>
            <a:chExt cx="3589729" cy="4929911"/>
          </a:xfrm>
        </p:grpSpPr>
        <p:grpSp>
          <p:nvGrpSpPr>
            <p:cNvPr id="125" name="群組 124"/>
            <p:cNvGrpSpPr/>
            <p:nvPr/>
          </p:nvGrpSpPr>
          <p:grpSpPr>
            <a:xfrm>
              <a:off x="3595677" y="982006"/>
              <a:ext cx="1614025" cy="1277839"/>
              <a:chOff x="3595677" y="982006"/>
              <a:chExt cx="1614025" cy="1277839"/>
            </a:xfrm>
          </p:grpSpPr>
          <p:sp>
            <p:nvSpPr>
              <p:cNvPr id="156" name="橢圓 155"/>
              <p:cNvSpPr/>
              <p:nvPr/>
            </p:nvSpPr>
            <p:spPr>
              <a:xfrm>
                <a:off x="3595677" y="1370977"/>
                <a:ext cx="870535" cy="8888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nvGrpSpPr>
              <p:cNvPr id="157" name="群組 156"/>
              <p:cNvGrpSpPr/>
              <p:nvPr/>
            </p:nvGrpSpPr>
            <p:grpSpPr>
              <a:xfrm>
                <a:off x="3730084" y="1532340"/>
                <a:ext cx="598594" cy="576461"/>
                <a:chOff x="2661823" y="1532340"/>
                <a:chExt cx="598594" cy="576461"/>
              </a:xfrm>
            </p:grpSpPr>
            <p:sp>
              <p:nvSpPr>
                <p:cNvPr id="159" name="橢圓 158"/>
                <p:cNvSpPr/>
                <p:nvPr/>
              </p:nvSpPr>
              <p:spPr>
                <a:xfrm>
                  <a:off x="2733515" y="159954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0" name="橢圓 159"/>
                <p:cNvSpPr/>
                <p:nvPr/>
              </p:nvSpPr>
              <p:spPr>
                <a:xfrm>
                  <a:off x="3039343" y="1610565"/>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1" name="橢圓 160"/>
                <p:cNvSpPr/>
                <p:nvPr/>
              </p:nvSpPr>
              <p:spPr>
                <a:xfrm>
                  <a:off x="2661823" y="174101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2" name="橢圓 161"/>
                <p:cNvSpPr/>
                <p:nvPr/>
              </p:nvSpPr>
              <p:spPr>
                <a:xfrm>
                  <a:off x="2686732"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3" name="橢圓 162"/>
                <p:cNvSpPr/>
                <p:nvPr/>
              </p:nvSpPr>
              <p:spPr>
                <a:xfrm>
                  <a:off x="3108197"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4" name="橢圓 163"/>
                <p:cNvSpPr/>
                <p:nvPr/>
              </p:nvSpPr>
              <p:spPr>
                <a:xfrm>
                  <a:off x="3127642" y="1748163"/>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5" name="橢圓 164"/>
                <p:cNvSpPr/>
                <p:nvPr/>
              </p:nvSpPr>
              <p:spPr>
                <a:xfrm>
                  <a:off x="2829909" y="197852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6" name="橢圓 165"/>
                <p:cNvSpPr/>
                <p:nvPr/>
              </p:nvSpPr>
              <p:spPr>
                <a:xfrm>
                  <a:off x="2902670" y="15323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67" name="橢圓 166"/>
                <p:cNvSpPr/>
                <p:nvPr/>
              </p:nvSpPr>
              <p:spPr>
                <a:xfrm>
                  <a:off x="2999065" y="19888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cxnSp>
              <p:nvCxnSpPr>
                <p:cNvPr id="168" name="直線接點 167"/>
                <p:cNvCxnSpPr>
                  <a:stCxn id="166" idx="4"/>
                  <a:endCxn id="165" idx="0"/>
                </p:cNvCxnSpPr>
                <p:nvPr/>
              </p:nvCxnSpPr>
              <p:spPr>
                <a:xfrm flipH="1">
                  <a:off x="2896297" y="1652301"/>
                  <a:ext cx="72761" cy="32622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69" name="直線接點 168"/>
                <p:cNvCxnSpPr>
                  <a:stCxn id="166" idx="4"/>
                  <a:endCxn id="167" idx="0"/>
                </p:cNvCxnSpPr>
                <p:nvPr/>
              </p:nvCxnSpPr>
              <p:spPr>
                <a:xfrm>
                  <a:off x="2969058" y="1652301"/>
                  <a:ext cx="96395" cy="336539"/>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0" name="直線接點 169"/>
                <p:cNvCxnSpPr>
                  <a:stCxn id="166" idx="4"/>
                  <a:endCxn id="163" idx="1"/>
                </p:cNvCxnSpPr>
                <p:nvPr/>
              </p:nvCxnSpPr>
              <p:spPr>
                <a:xfrm>
                  <a:off x="2969058" y="1652301"/>
                  <a:ext cx="158583" cy="25760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1" name="直線接點 170"/>
                <p:cNvCxnSpPr>
                  <a:stCxn id="162" idx="6"/>
                  <a:endCxn id="160" idx="3"/>
                </p:cNvCxnSpPr>
                <p:nvPr/>
              </p:nvCxnSpPr>
              <p:spPr>
                <a:xfrm flipV="1">
                  <a:off x="2819507" y="1712958"/>
                  <a:ext cx="239280" cy="23936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2" name="直線接點 171"/>
                <p:cNvCxnSpPr>
                  <a:stCxn id="162" idx="6"/>
                  <a:endCxn id="166" idx="4"/>
                </p:cNvCxnSpPr>
                <p:nvPr/>
              </p:nvCxnSpPr>
              <p:spPr>
                <a:xfrm flipV="1">
                  <a:off x="2819507" y="1652301"/>
                  <a:ext cx="149551" cy="30001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3" name="直線接點 172"/>
                <p:cNvCxnSpPr>
                  <a:stCxn id="159" idx="5"/>
                  <a:endCxn id="163" idx="1"/>
                </p:cNvCxnSpPr>
                <p:nvPr/>
              </p:nvCxnSpPr>
              <p:spPr>
                <a:xfrm>
                  <a:off x="2846846" y="1701941"/>
                  <a:ext cx="280795" cy="20796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4" name="直線接點 173"/>
                <p:cNvCxnSpPr>
                  <a:stCxn id="159" idx="5"/>
                  <a:endCxn id="164" idx="2"/>
                </p:cNvCxnSpPr>
                <p:nvPr/>
              </p:nvCxnSpPr>
              <p:spPr>
                <a:xfrm>
                  <a:off x="2846846" y="1701941"/>
                  <a:ext cx="280796" cy="1062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5" name="直線接點 174"/>
                <p:cNvCxnSpPr>
                  <a:stCxn id="164" idx="2"/>
                  <a:endCxn id="162" idx="6"/>
                </p:cNvCxnSpPr>
                <p:nvPr/>
              </p:nvCxnSpPr>
              <p:spPr>
                <a:xfrm flipH="1">
                  <a:off x="2819507" y="1808144"/>
                  <a:ext cx="308135" cy="14417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6" name="直線接點 175"/>
                <p:cNvCxnSpPr>
                  <a:stCxn id="164" idx="2"/>
                  <a:endCxn id="165" idx="0"/>
                </p:cNvCxnSpPr>
                <p:nvPr/>
              </p:nvCxnSpPr>
              <p:spPr>
                <a:xfrm flipH="1">
                  <a:off x="2896297" y="1808144"/>
                  <a:ext cx="231345" cy="17037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7" name="直線接點 176"/>
                <p:cNvCxnSpPr>
                  <a:stCxn id="167" idx="0"/>
                  <a:endCxn id="161" idx="5"/>
                </p:cNvCxnSpPr>
                <p:nvPr/>
              </p:nvCxnSpPr>
              <p:spPr>
                <a:xfrm flipH="1" flipV="1">
                  <a:off x="2775154" y="1843403"/>
                  <a:ext cx="290299" cy="145437"/>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8" name="直線接點 177"/>
                <p:cNvCxnSpPr>
                  <a:stCxn id="163" idx="1"/>
                  <a:endCxn id="161" idx="5"/>
                </p:cNvCxnSpPr>
                <p:nvPr/>
              </p:nvCxnSpPr>
              <p:spPr>
                <a:xfrm flipH="1" flipV="1">
                  <a:off x="2775154" y="1843403"/>
                  <a:ext cx="352487" cy="665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79" name="直線接點 178"/>
                <p:cNvCxnSpPr>
                  <a:stCxn id="161" idx="5"/>
                  <a:endCxn id="159" idx="4"/>
                </p:cNvCxnSpPr>
                <p:nvPr/>
              </p:nvCxnSpPr>
              <p:spPr>
                <a:xfrm flipV="1">
                  <a:off x="2775154" y="1719509"/>
                  <a:ext cx="24749" cy="123894"/>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80" name="直線接點 179"/>
                <p:cNvCxnSpPr>
                  <a:stCxn id="160" idx="3"/>
                  <a:endCxn id="163" idx="1"/>
                </p:cNvCxnSpPr>
                <p:nvPr/>
              </p:nvCxnSpPr>
              <p:spPr>
                <a:xfrm>
                  <a:off x="3058787" y="1712958"/>
                  <a:ext cx="68854" cy="19694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81" name="直線接點 180"/>
                <p:cNvCxnSpPr>
                  <a:stCxn id="165" idx="0"/>
                  <a:endCxn id="167" idx="1"/>
                </p:cNvCxnSpPr>
                <p:nvPr/>
              </p:nvCxnSpPr>
              <p:spPr>
                <a:xfrm>
                  <a:off x="2896297" y="1978522"/>
                  <a:ext cx="122212" cy="27886"/>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grpSp>
          <p:sp>
            <p:nvSpPr>
              <p:cNvPr id="158" name="文字方塊 157"/>
              <p:cNvSpPr txBox="1"/>
              <p:nvPr/>
            </p:nvSpPr>
            <p:spPr>
              <a:xfrm>
                <a:off x="4204299" y="982006"/>
                <a:ext cx="100540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ysClr val="windowText" lastClr="000000"/>
                    </a:solidFill>
                    <a:effectLst/>
                    <a:uLnTx/>
                    <a:uFillTx/>
                    <a:latin typeface="+mj-ea"/>
                    <a:ea typeface="+mj-ea"/>
                  </a:rPr>
                  <a:t>多元參與</a:t>
                </a:r>
                <a:endParaRPr kumimoji="0" lang="zh-TW" altLang="en-US" sz="1600" b="0" i="0" u="none" strike="noStrike" kern="0" cap="none" spc="0" normalizeH="0" baseline="0" noProof="0" dirty="0">
                  <a:ln>
                    <a:noFill/>
                  </a:ln>
                  <a:solidFill>
                    <a:sysClr val="windowText" lastClr="000000"/>
                  </a:solidFill>
                  <a:effectLst/>
                  <a:uLnTx/>
                  <a:uFillTx/>
                  <a:latin typeface="+mj-ea"/>
                  <a:ea typeface="+mj-ea"/>
                </a:endParaRPr>
              </a:p>
            </p:txBody>
          </p:sp>
        </p:grpSp>
        <p:cxnSp>
          <p:nvCxnSpPr>
            <p:cNvPr id="126" name="弧形接點 125"/>
            <p:cNvCxnSpPr>
              <a:stCxn id="6" idx="2"/>
              <a:endCxn id="156" idx="2"/>
            </p:cNvCxnSpPr>
            <p:nvPr/>
          </p:nvCxnSpPr>
          <p:spPr>
            <a:xfrm rot="10800000">
              <a:off x="3595677" y="1815412"/>
              <a:ext cx="12700" cy="4096505"/>
            </a:xfrm>
            <a:prstGeom prst="curvedConnector3">
              <a:avLst>
                <a:gd name="adj1" fmla="val 5963850"/>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nvGrpSpPr>
            <p:cNvPr id="127" name="群組 126"/>
            <p:cNvGrpSpPr/>
            <p:nvPr/>
          </p:nvGrpSpPr>
          <p:grpSpPr>
            <a:xfrm>
              <a:off x="4532760" y="1499976"/>
              <a:ext cx="1695424" cy="784723"/>
              <a:chOff x="4532760" y="1499976"/>
              <a:chExt cx="1695424" cy="784723"/>
            </a:xfrm>
          </p:grpSpPr>
          <p:grpSp>
            <p:nvGrpSpPr>
              <p:cNvPr id="130" name="群組 129"/>
              <p:cNvGrpSpPr/>
              <p:nvPr/>
            </p:nvGrpSpPr>
            <p:grpSpPr>
              <a:xfrm>
                <a:off x="5392578" y="1499976"/>
                <a:ext cx="835606" cy="784723"/>
                <a:chOff x="4268390" y="1199927"/>
                <a:chExt cx="835606" cy="784723"/>
              </a:xfrm>
            </p:grpSpPr>
            <p:grpSp>
              <p:nvGrpSpPr>
                <p:cNvPr id="132" name="群組 131"/>
                <p:cNvGrpSpPr/>
                <p:nvPr/>
              </p:nvGrpSpPr>
              <p:grpSpPr>
                <a:xfrm>
                  <a:off x="4268390" y="1199927"/>
                  <a:ext cx="360040" cy="502014"/>
                  <a:chOff x="4207990" y="1187777"/>
                  <a:chExt cx="360040" cy="502014"/>
                </a:xfrm>
              </p:grpSpPr>
              <p:sp>
                <p:nvSpPr>
                  <p:cNvPr id="149" name="圓角矩形 148"/>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50" name="橢圓 149"/>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51" name="橢圓 150"/>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52" name="橢圓 151"/>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53" name="橢圓 152"/>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54" name="橢圓 153"/>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55" name="橢圓 154"/>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133" name="群組 132"/>
                <p:cNvGrpSpPr/>
                <p:nvPr/>
              </p:nvGrpSpPr>
              <p:grpSpPr>
                <a:xfrm>
                  <a:off x="4502823" y="1340768"/>
                  <a:ext cx="360040" cy="502014"/>
                  <a:chOff x="4207990" y="1187777"/>
                  <a:chExt cx="360040" cy="502014"/>
                </a:xfrm>
              </p:grpSpPr>
              <p:sp>
                <p:nvSpPr>
                  <p:cNvPr id="142" name="圓角矩形 141"/>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3" name="橢圓 142"/>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4" name="橢圓 143"/>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5" name="橢圓 144"/>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6" name="橢圓 145"/>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7" name="橢圓 146"/>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8" name="橢圓 147"/>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134" name="群組 133"/>
                <p:cNvGrpSpPr/>
                <p:nvPr/>
              </p:nvGrpSpPr>
              <p:grpSpPr>
                <a:xfrm>
                  <a:off x="4743956" y="1482636"/>
                  <a:ext cx="360040" cy="502014"/>
                  <a:chOff x="4207990" y="1187777"/>
                  <a:chExt cx="360040" cy="502014"/>
                </a:xfrm>
              </p:grpSpPr>
              <p:sp>
                <p:nvSpPr>
                  <p:cNvPr id="135" name="圓角矩形 134"/>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36" name="橢圓 135"/>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37" name="橢圓 136"/>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38" name="橢圓 137"/>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39" name="橢圓 138"/>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0" name="橢圓 139"/>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41" name="橢圓 140"/>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sp>
            <p:nvSpPr>
              <p:cNvPr id="131" name="向右箭號 130"/>
              <p:cNvSpPr/>
              <p:nvPr/>
            </p:nvSpPr>
            <p:spPr>
              <a:xfrm>
                <a:off x="4532760" y="1646738"/>
                <a:ext cx="802529" cy="25402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cxnSp>
          <p:nvCxnSpPr>
            <p:cNvPr id="128" name="弧形接點 127"/>
            <p:cNvCxnSpPr>
              <a:stCxn id="246" idx="2"/>
              <a:endCxn id="156" idx="2"/>
            </p:cNvCxnSpPr>
            <p:nvPr/>
          </p:nvCxnSpPr>
          <p:spPr>
            <a:xfrm rot="10800000">
              <a:off x="3595677" y="1815411"/>
              <a:ext cx="1564" cy="2165712"/>
            </a:xfrm>
            <a:prstGeom prst="curvedConnector3">
              <a:avLst>
                <a:gd name="adj1" fmla="val 25282417"/>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129" name="向右箭號 128"/>
            <p:cNvSpPr/>
            <p:nvPr/>
          </p:nvSpPr>
          <p:spPr>
            <a:xfrm>
              <a:off x="6382877" y="1655882"/>
              <a:ext cx="802529" cy="25402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182" name="群組 181"/>
          <p:cNvGrpSpPr/>
          <p:nvPr/>
        </p:nvGrpSpPr>
        <p:grpSpPr>
          <a:xfrm>
            <a:off x="343208" y="1391972"/>
            <a:ext cx="3252469" cy="5498780"/>
            <a:chOff x="343208" y="1391972"/>
            <a:chExt cx="3252469" cy="5498780"/>
          </a:xfrm>
        </p:grpSpPr>
        <p:grpSp>
          <p:nvGrpSpPr>
            <p:cNvPr id="183" name="群組 182"/>
            <p:cNvGrpSpPr/>
            <p:nvPr/>
          </p:nvGrpSpPr>
          <p:grpSpPr>
            <a:xfrm>
              <a:off x="659480" y="1391972"/>
              <a:ext cx="1672523" cy="1638042"/>
              <a:chOff x="659480" y="1391972"/>
              <a:chExt cx="1672523" cy="1638042"/>
            </a:xfrm>
          </p:grpSpPr>
          <p:pic>
            <p:nvPicPr>
              <p:cNvPr id="240" name="圖片 239"/>
              <p:cNvPicPr>
                <a:picLocks noChangeAspect="1"/>
              </p:cNvPicPr>
              <p:nvPr/>
            </p:nvPicPr>
            <p:blipFill rotWithShape="1">
              <a:blip r:embed="rId6"/>
              <a:srcRect t="2064"/>
              <a:stretch/>
            </p:blipFill>
            <p:spPr>
              <a:xfrm>
                <a:off x="1934790" y="2268198"/>
                <a:ext cx="397213" cy="761816"/>
              </a:xfrm>
              <a:prstGeom prst="rect">
                <a:avLst/>
              </a:prstGeom>
            </p:spPr>
          </p:pic>
          <p:pic>
            <p:nvPicPr>
              <p:cNvPr id="241" name="圖片 240"/>
              <p:cNvPicPr>
                <a:picLocks noChangeAspect="1"/>
              </p:cNvPicPr>
              <p:nvPr/>
            </p:nvPicPr>
            <p:blipFill>
              <a:blip r:embed="rId7"/>
              <a:stretch>
                <a:fillRect/>
              </a:stretch>
            </p:blipFill>
            <p:spPr>
              <a:xfrm>
                <a:off x="1534123" y="1829244"/>
                <a:ext cx="424798" cy="766843"/>
              </a:xfrm>
              <a:prstGeom prst="rect">
                <a:avLst/>
              </a:prstGeom>
            </p:spPr>
          </p:pic>
          <p:pic>
            <p:nvPicPr>
              <p:cNvPr id="242" name="圖片 241"/>
              <p:cNvPicPr>
                <a:picLocks noChangeAspect="1"/>
              </p:cNvPicPr>
              <p:nvPr/>
            </p:nvPicPr>
            <p:blipFill>
              <a:blip r:embed="rId8"/>
              <a:stretch>
                <a:fillRect/>
              </a:stretch>
            </p:blipFill>
            <p:spPr>
              <a:xfrm>
                <a:off x="1032065" y="2250839"/>
                <a:ext cx="452381" cy="700640"/>
              </a:xfrm>
              <a:prstGeom prst="rect">
                <a:avLst/>
              </a:prstGeom>
            </p:spPr>
          </p:pic>
          <p:pic>
            <p:nvPicPr>
              <p:cNvPr id="243" name="圖片 242"/>
              <p:cNvPicPr>
                <a:picLocks noChangeAspect="1"/>
              </p:cNvPicPr>
              <p:nvPr/>
            </p:nvPicPr>
            <p:blipFill>
              <a:blip r:embed="rId9"/>
              <a:stretch>
                <a:fillRect/>
              </a:stretch>
            </p:blipFill>
            <p:spPr>
              <a:xfrm>
                <a:off x="659480" y="1858293"/>
                <a:ext cx="463416" cy="722708"/>
              </a:xfrm>
              <a:prstGeom prst="rect">
                <a:avLst/>
              </a:prstGeom>
            </p:spPr>
          </p:pic>
          <p:sp>
            <p:nvSpPr>
              <p:cNvPr id="244" name="文字方塊 243"/>
              <p:cNvSpPr txBox="1"/>
              <p:nvPr/>
            </p:nvSpPr>
            <p:spPr>
              <a:xfrm>
                <a:off x="1032065" y="1391972"/>
                <a:ext cx="59503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ysClr val="windowText" lastClr="000000"/>
                    </a:solidFill>
                    <a:effectLst/>
                    <a:uLnTx/>
                    <a:uFillTx/>
                  </a:rPr>
                  <a:t>民眾</a:t>
                </a:r>
              </a:p>
            </p:txBody>
          </p:sp>
        </p:grpSp>
        <p:cxnSp>
          <p:nvCxnSpPr>
            <p:cNvPr id="184" name="直線單箭頭接點 183"/>
            <p:cNvCxnSpPr>
              <a:stCxn id="6" idx="2"/>
              <a:endCxn id="240" idx="3"/>
            </p:cNvCxnSpPr>
            <p:nvPr/>
          </p:nvCxnSpPr>
          <p:spPr>
            <a:xfrm flipH="1" flipV="1">
              <a:off x="2332003" y="2649106"/>
              <a:ext cx="1263674" cy="3262810"/>
            </a:xfrm>
            <a:prstGeom prst="straightConnector1">
              <a:avLst/>
            </a:prstGeom>
            <a:ln>
              <a:solidFill>
                <a:schemeClr val="tx1">
                  <a:lumMod val="65000"/>
                  <a:lumOff val="3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85" name="群組 184"/>
            <p:cNvGrpSpPr/>
            <p:nvPr/>
          </p:nvGrpSpPr>
          <p:grpSpPr>
            <a:xfrm>
              <a:off x="708993" y="3016046"/>
              <a:ext cx="1558422" cy="3544054"/>
              <a:chOff x="708993" y="3016046"/>
              <a:chExt cx="1558422" cy="3544054"/>
            </a:xfrm>
          </p:grpSpPr>
          <p:grpSp>
            <p:nvGrpSpPr>
              <p:cNvPr id="187" name="群組 186"/>
              <p:cNvGrpSpPr/>
              <p:nvPr/>
            </p:nvGrpSpPr>
            <p:grpSpPr>
              <a:xfrm>
                <a:off x="708993" y="3441530"/>
                <a:ext cx="835606" cy="784723"/>
                <a:chOff x="4268390" y="1199927"/>
                <a:chExt cx="835606" cy="784723"/>
              </a:xfrm>
            </p:grpSpPr>
            <p:grpSp>
              <p:nvGrpSpPr>
                <p:cNvPr id="216" name="群組 215"/>
                <p:cNvGrpSpPr/>
                <p:nvPr/>
              </p:nvGrpSpPr>
              <p:grpSpPr>
                <a:xfrm>
                  <a:off x="4268390" y="1199927"/>
                  <a:ext cx="360040" cy="502014"/>
                  <a:chOff x="4207990" y="1187777"/>
                  <a:chExt cx="360040" cy="502014"/>
                </a:xfrm>
              </p:grpSpPr>
              <p:sp>
                <p:nvSpPr>
                  <p:cNvPr id="233" name="圓角矩形 232"/>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4" name="橢圓 233"/>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5" name="橢圓 234"/>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6" name="橢圓 235"/>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7" name="橢圓 236"/>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8" name="橢圓 237"/>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9" name="橢圓 238"/>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217" name="群組 216"/>
                <p:cNvGrpSpPr/>
                <p:nvPr/>
              </p:nvGrpSpPr>
              <p:grpSpPr>
                <a:xfrm>
                  <a:off x="4502823" y="1340768"/>
                  <a:ext cx="360040" cy="502014"/>
                  <a:chOff x="4207990" y="1187777"/>
                  <a:chExt cx="360040" cy="502014"/>
                </a:xfrm>
              </p:grpSpPr>
              <p:sp>
                <p:nvSpPr>
                  <p:cNvPr id="226" name="圓角矩形 225"/>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7" name="橢圓 226"/>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8" name="橢圓 227"/>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9" name="橢圓 228"/>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0" name="橢圓 229"/>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1" name="橢圓 230"/>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32" name="橢圓 231"/>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218" name="群組 217"/>
                <p:cNvGrpSpPr/>
                <p:nvPr/>
              </p:nvGrpSpPr>
              <p:grpSpPr>
                <a:xfrm>
                  <a:off x="4743956" y="1482636"/>
                  <a:ext cx="360040" cy="502014"/>
                  <a:chOff x="4207990" y="1187777"/>
                  <a:chExt cx="360040" cy="502014"/>
                </a:xfrm>
              </p:grpSpPr>
              <p:sp>
                <p:nvSpPr>
                  <p:cNvPr id="219" name="圓角矩形 218"/>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0" name="橢圓 219"/>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1" name="橢圓 220"/>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2" name="橢圓 221"/>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3" name="橢圓 222"/>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4" name="橢圓 223"/>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5" name="橢圓 224"/>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grpSp>
            <p:nvGrpSpPr>
              <p:cNvPr id="188" name="群組 187"/>
              <p:cNvGrpSpPr/>
              <p:nvPr/>
            </p:nvGrpSpPr>
            <p:grpSpPr>
              <a:xfrm>
                <a:off x="1431809" y="3895687"/>
                <a:ext cx="835606" cy="784723"/>
                <a:chOff x="4268390" y="1199927"/>
                <a:chExt cx="835606" cy="784723"/>
              </a:xfrm>
            </p:grpSpPr>
            <p:grpSp>
              <p:nvGrpSpPr>
                <p:cNvPr id="192" name="群組 191"/>
                <p:cNvGrpSpPr/>
                <p:nvPr/>
              </p:nvGrpSpPr>
              <p:grpSpPr>
                <a:xfrm>
                  <a:off x="4268390" y="1199927"/>
                  <a:ext cx="360040" cy="502014"/>
                  <a:chOff x="4207990" y="1187777"/>
                  <a:chExt cx="360040" cy="502014"/>
                </a:xfrm>
              </p:grpSpPr>
              <p:sp>
                <p:nvSpPr>
                  <p:cNvPr id="209" name="圓角矩形 208"/>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10" name="橢圓 209"/>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11" name="橢圓 210"/>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12" name="橢圓 211"/>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13" name="橢圓 212"/>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14" name="橢圓 213"/>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15" name="橢圓 214"/>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193" name="群組 192"/>
                <p:cNvGrpSpPr/>
                <p:nvPr/>
              </p:nvGrpSpPr>
              <p:grpSpPr>
                <a:xfrm>
                  <a:off x="4502823" y="1340768"/>
                  <a:ext cx="360040" cy="502014"/>
                  <a:chOff x="4207990" y="1187777"/>
                  <a:chExt cx="360040" cy="502014"/>
                </a:xfrm>
              </p:grpSpPr>
              <p:sp>
                <p:nvSpPr>
                  <p:cNvPr id="202" name="圓角矩形 201"/>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3" name="橢圓 202"/>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4" name="橢圓 203"/>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5" name="橢圓 204"/>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6" name="橢圓 205"/>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7" name="橢圓 206"/>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8" name="橢圓 207"/>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194" name="群組 193"/>
                <p:cNvGrpSpPr/>
                <p:nvPr/>
              </p:nvGrpSpPr>
              <p:grpSpPr>
                <a:xfrm>
                  <a:off x="4743956" y="1482636"/>
                  <a:ext cx="360040" cy="502014"/>
                  <a:chOff x="4207990" y="1187777"/>
                  <a:chExt cx="360040" cy="502014"/>
                </a:xfrm>
              </p:grpSpPr>
              <p:sp>
                <p:nvSpPr>
                  <p:cNvPr id="195" name="圓角矩形 194"/>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96" name="橢圓 195"/>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97" name="橢圓 196"/>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98" name="橢圓 197"/>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99" name="橢圓 198"/>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0" name="橢圓 199"/>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1" name="橢圓 200"/>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sp>
            <p:nvSpPr>
              <p:cNvPr id="189" name="向右箭號 188"/>
              <p:cNvSpPr/>
              <p:nvPr/>
            </p:nvSpPr>
            <p:spPr>
              <a:xfrm rot="5400000">
                <a:off x="1279294" y="3095623"/>
                <a:ext cx="513729" cy="35457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90" name="向右箭號 189"/>
              <p:cNvSpPr/>
              <p:nvPr/>
            </p:nvSpPr>
            <p:spPr>
              <a:xfrm rot="5400000">
                <a:off x="1256332" y="4802901"/>
                <a:ext cx="513729" cy="35457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pic>
            <p:nvPicPr>
              <p:cNvPr id="191" name="圖片 190"/>
              <p:cNvPicPr>
                <a:picLocks noChangeAspect="1"/>
              </p:cNvPicPr>
              <p:nvPr/>
            </p:nvPicPr>
            <p:blipFill rotWithShape="1">
              <a:blip r:embed="rId3"/>
              <a:srcRect l="2030" r="761"/>
              <a:stretch/>
            </p:blipFill>
            <p:spPr>
              <a:xfrm>
                <a:off x="995398" y="5354852"/>
                <a:ext cx="925946" cy="1205248"/>
              </a:xfrm>
              <a:prstGeom prst="rect">
                <a:avLst/>
              </a:prstGeom>
            </p:spPr>
          </p:pic>
        </p:grpSp>
        <p:sp>
          <p:nvSpPr>
            <p:cNvPr id="186" name="文字方塊 185"/>
            <p:cNvSpPr txBox="1"/>
            <p:nvPr/>
          </p:nvSpPr>
          <p:spPr>
            <a:xfrm>
              <a:off x="343208" y="6552198"/>
              <a:ext cx="203132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rgbClr val="FF0000"/>
                  </a:solidFill>
                  <a:effectLst/>
                  <a:uLnTx/>
                  <a:uFillTx/>
                  <a:latin typeface="Microsoft JhengHei" charset="-120"/>
                  <a:ea typeface="Microsoft JhengHei" charset="-120"/>
                  <a:cs typeface="Microsoft JhengHei" charset="-120"/>
                </a:rPr>
                <a:t>專輯發佈，主題明確</a:t>
              </a:r>
              <a:endParaRPr kumimoji="0" lang="en-US" altLang="zh-TW" sz="1600" b="1" i="0" u="none" strike="noStrike" kern="0" cap="none" spc="0" normalizeH="0" baseline="0" noProof="0" dirty="0">
                <a:ln>
                  <a:noFill/>
                </a:ln>
                <a:solidFill>
                  <a:srgbClr val="FF0000"/>
                </a:solidFill>
                <a:effectLst/>
                <a:uLnTx/>
                <a:uFillTx/>
                <a:latin typeface="Microsoft JhengHei" charset="-120"/>
                <a:ea typeface="Microsoft JhengHei" charset="-120"/>
                <a:cs typeface="Microsoft JhengHei" charset="-120"/>
              </a:endParaRPr>
            </a:p>
          </p:txBody>
        </p:sp>
      </p:grpSp>
      <p:grpSp>
        <p:nvGrpSpPr>
          <p:cNvPr id="245" name="群組 244"/>
          <p:cNvGrpSpPr/>
          <p:nvPr/>
        </p:nvGrpSpPr>
        <p:grpSpPr>
          <a:xfrm>
            <a:off x="2332003" y="2649106"/>
            <a:ext cx="4832672" cy="3262811"/>
            <a:chOff x="2332003" y="2649106"/>
            <a:chExt cx="4832672" cy="3262811"/>
          </a:xfrm>
        </p:grpSpPr>
        <p:sp>
          <p:nvSpPr>
            <p:cNvPr id="246" name="橢圓 245"/>
            <p:cNvSpPr/>
            <p:nvPr/>
          </p:nvSpPr>
          <p:spPr>
            <a:xfrm>
              <a:off x="3597241" y="3536689"/>
              <a:ext cx="870535" cy="88886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nvGrpSpPr>
            <p:cNvPr id="247" name="群組 246"/>
            <p:cNvGrpSpPr/>
            <p:nvPr/>
          </p:nvGrpSpPr>
          <p:grpSpPr>
            <a:xfrm>
              <a:off x="3731648" y="3698052"/>
              <a:ext cx="598594" cy="576461"/>
              <a:chOff x="2661823" y="1532340"/>
              <a:chExt cx="598594" cy="576461"/>
            </a:xfrm>
          </p:grpSpPr>
          <p:sp>
            <p:nvSpPr>
              <p:cNvPr id="278" name="橢圓 277"/>
              <p:cNvSpPr/>
              <p:nvPr/>
            </p:nvSpPr>
            <p:spPr>
              <a:xfrm>
                <a:off x="2733515" y="159954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9" name="橢圓 278"/>
              <p:cNvSpPr/>
              <p:nvPr/>
            </p:nvSpPr>
            <p:spPr>
              <a:xfrm>
                <a:off x="3039343" y="1610565"/>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80" name="橢圓 279"/>
              <p:cNvSpPr/>
              <p:nvPr/>
            </p:nvSpPr>
            <p:spPr>
              <a:xfrm>
                <a:off x="2661823" y="174101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81" name="橢圓 280"/>
              <p:cNvSpPr/>
              <p:nvPr/>
            </p:nvSpPr>
            <p:spPr>
              <a:xfrm>
                <a:off x="2686732"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82" name="橢圓 281"/>
              <p:cNvSpPr/>
              <p:nvPr/>
            </p:nvSpPr>
            <p:spPr>
              <a:xfrm>
                <a:off x="3108197" y="1892338"/>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83" name="橢圓 282"/>
              <p:cNvSpPr/>
              <p:nvPr/>
            </p:nvSpPr>
            <p:spPr>
              <a:xfrm>
                <a:off x="3127642" y="1748163"/>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84" name="橢圓 283"/>
              <p:cNvSpPr/>
              <p:nvPr/>
            </p:nvSpPr>
            <p:spPr>
              <a:xfrm>
                <a:off x="2829909" y="197852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85" name="橢圓 284"/>
              <p:cNvSpPr/>
              <p:nvPr/>
            </p:nvSpPr>
            <p:spPr>
              <a:xfrm>
                <a:off x="2902670" y="15323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86" name="橢圓 285"/>
              <p:cNvSpPr/>
              <p:nvPr/>
            </p:nvSpPr>
            <p:spPr>
              <a:xfrm>
                <a:off x="2999065" y="1988840"/>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cxnSp>
            <p:nvCxnSpPr>
              <p:cNvPr id="287" name="直線接點 286"/>
              <p:cNvCxnSpPr>
                <a:stCxn id="285" idx="4"/>
                <a:endCxn id="284" idx="0"/>
              </p:cNvCxnSpPr>
              <p:nvPr/>
            </p:nvCxnSpPr>
            <p:spPr>
              <a:xfrm flipH="1">
                <a:off x="2896297" y="1652301"/>
                <a:ext cx="72761" cy="32622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88" name="直線接點 287"/>
              <p:cNvCxnSpPr>
                <a:stCxn id="285" idx="4"/>
                <a:endCxn id="286" idx="0"/>
              </p:cNvCxnSpPr>
              <p:nvPr/>
            </p:nvCxnSpPr>
            <p:spPr>
              <a:xfrm>
                <a:off x="2969058" y="1652301"/>
                <a:ext cx="96395" cy="336539"/>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89" name="直線接點 288"/>
              <p:cNvCxnSpPr>
                <a:stCxn id="285" idx="4"/>
                <a:endCxn id="282" idx="1"/>
              </p:cNvCxnSpPr>
              <p:nvPr/>
            </p:nvCxnSpPr>
            <p:spPr>
              <a:xfrm>
                <a:off x="2969058" y="1652301"/>
                <a:ext cx="158583" cy="25760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0" name="直線接點 289"/>
              <p:cNvCxnSpPr>
                <a:stCxn id="281" idx="6"/>
                <a:endCxn id="279" idx="3"/>
              </p:cNvCxnSpPr>
              <p:nvPr/>
            </p:nvCxnSpPr>
            <p:spPr>
              <a:xfrm flipV="1">
                <a:off x="2819507" y="1712958"/>
                <a:ext cx="239280" cy="23936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1" name="直線接點 290"/>
              <p:cNvCxnSpPr>
                <a:stCxn id="281" idx="6"/>
                <a:endCxn id="285" idx="4"/>
              </p:cNvCxnSpPr>
              <p:nvPr/>
            </p:nvCxnSpPr>
            <p:spPr>
              <a:xfrm flipV="1">
                <a:off x="2819507" y="1652301"/>
                <a:ext cx="149551" cy="30001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2" name="直線接點 291"/>
              <p:cNvCxnSpPr>
                <a:stCxn id="278" idx="5"/>
                <a:endCxn id="282" idx="1"/>
              </p:cNvCxnSpPr>
              <p:nvPr/>
            </p:nvCxnSpPr>
            <p:spPr>
              <a:xfrm>
                <a:off x="2846846" y="1701941"/>
                <a:ext cx="280795" cy="20796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3" name="直線接點 292"/>
              <p:cNvCxnSpPr>
                <a:stCxn id="278" idx="5"/>
                <a:endCxn id="283" idx="2"/>
              </p:cNvCxnSpPr>
              <p:nvPr/>
            </p:nvCxnSpPr>
            <p:spPr>
              <a:xfrm>
                <a:off x="2846846" y="1701941"/>
                <a:ext cx="280796" cy="1062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4" name="直線接點 293"/>
              <p:cNvCxnSpPr>
                <a:stCxn id="283" idx="2"/>
                <a:endCxn id="281" idx="6"/>
              </p:cNvCxnSpPr>
              <p:nvPr/>
            </p:nvCxnSpPr>
            <p:spPr>
              <a:xfrm flipH="1">
                <a:off x="2819507" y="1808144"/>
                <a:ext cx="308135" cy="144175"/>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5" name="直線接點 294"/>
              <p:cNvCxnSpPr>
                <a:stCxn id="283" idx="2"/>
                <a:endCxn id="284" idx="0"/>
              </p:cNvCxnSpPr>
              <p:nvPr/>
            </p:nvCxnSpPr>
            <p:spPr>
              <a:xfrm flipH="1">
                <a:off x="2896297" y="1808144"/>
                <a:ext cx="231345" cy="17037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6" name="直線接點 295"/>
              <p:cNvCxnSpPr>
                <a:stCxn id="286" idx="0"/>
                <a:endCxn id="280" idx="5"/>
              </p:cNvCxnSpPr>
              <p:nvPr/>
            </p:nvCxnSpPr>
            <p:spPr>
              <a:xfrm flipH="1" flipV="1">
                <a:off x="2775154" y="1843403"/>
                <a:ext cx="290299" cy="145437"/>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7" name="直線接點 296"/>
              <p:cNvCxnSpPr>
                <a:stCxn id="282" idx="1"/>
                <a:endCxn id="280" idx="5"/>
              </p:cNvCxnSpPr>
              <p:nvPr/>
            </p:nvCxnSpPr>
            <p:spPr>
              <a:xfrm flipH="1" flipV="1">
                <a:off x="2775154" y="1843403"/>
                <a:ext cx="352487" cy="6650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8" name="直線接點 297"/>
              <p:cNvCxnSpPr>
                <a:stCxn id="280" idx="5"/>
                <a:endCxn id="278" idx="4"/>
              </p:cNvCxnSpPr>
              <p:nvPr/>
            </p:nvCxnSpPr>
            <p:spPr>
              <a:xfrm flipV="1">
                <a:off x="2775154" y="1719509"/>
                <a:ext cx="24749" cy="123894"/>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299" name="直線接點 298"/>
              <p:cNvCxnSpPr>
                <a:stCxn id="279" idx="3"/>
                <a:endCxn id="282" idx="1"/>
              </p:cNvCxnSpPr>
              <p:nvPr/>
            </p:nvCxnSpPr>
            <p:spPr>
              <a:xfrm>
                <a:off x="3058787" y="1712958"/>
                <a:ext cx="68854" cy="196948"/>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300" name="直線接點 299"/>
              <p:cNvCxnSpPr>
                <a:stCxn id="284" idx="0"/>
                <a:endCxn id="286" idx="1"/>
              </p:cNvCxnSpPr>
              <p:nvPr/>
            </p:nvCxnSpPr>
            <p:spPr>
              <a:xfrm>
                <a:off x="2896297" y="1978522"/>
                <a:ext cx="122212" cy="27886"/>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grpSp>
        <p:grpSp>
          <p:nvGrpSpPr>
            <p:cNvPr id="248" name="群組 247"/>
            <p:cNvGrpSpPr/>
            <p:nvPr/>
          </p:nvGrpSpPr>
          <p:grpSpPr>
            <a:xfrm>
              <a:off x="5374070" y="3648461"/>
              <a:ext cx="835606" cy="784723"/>
              <a:chOff x="4268390" y="1199927"/>
              <a:chExt cx="835606" cy="784723"/>
            </a:xfrm>
          </p:grpSpPr>
          <p:grpSp>
            <p:nvGrpSpPr>
              <p:cNvPr id="254" name="群組 253"/>
              <p:cNvGrpSpPr/>
              <p:nvPr/>
            </p:nvGrpSpPr>
            <p:grpSpPr>
              <a:xfrm>
                <a:off x="4268390" y="1199927"/>
                <a:ext cx="360040" cy="502014"/>
                <a:chOff x="4207990" y="1187777"/>
                <a:chExt cx="360040" cy="502014"/>
              </a:xfrm>
            </p:grpSpPr>
            <p:sp>
              <p:nvSpPr>
                <p:cNvPr id="271" name="圓角矩形 270"/>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2" name="橢圓 271"/>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3" name="橢圓 272"/>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4" name="橢圓 273"/>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5" name="橢圓 274"/>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6" name="橢圓 275"/>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7" name="橢圓 276"/>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255" name="群組 254"/>
              <p:cNvGrpSpPr/>
              <p:nvPr/>
            </p:nvGrpSpPr>
            <p:grpSpPr>
              <a:xfrm>
                <a:off x="4502823" y="1340768"/>
                <a:ext cx="360040" cy="502014"/>
                <a:chOff x="4207990" y="1187777"/>
                <a:chExt cx="360040" cy="502014"/>
              </a:xfrm>
            </p:grpSpPr>
            <p:sp>
              <p:nvSpPr>
                <p:cNvPr id="264" name="圓角矩形 263"/>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5" name="橢圓 264"/>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6" name="橢圓 265"/>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7" name="橢圓 266"/>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8" name="橢圓 267"/>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9" name="橢圓 268"/>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70" name="橢圓 269"/>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nvGrpSpPr>
              <p:cNvPr id="256" name="群組 255"/>
              <p:cNvGrpSpPr/>
              <p:nvPr/>
            </p:nvGrpSpPr>
            <p:grpSpPr>
              <a:xfrm>
                <a:off x="4743956" y="1482636"/>
                <a:ext cx="360040" cy="502014"/>
                <a:chOff x="4207990" y="1187777"/>
                <a:chExt cx="360040" cy="502014"/>
              </a:xfrm>
            </p:grpSpPr>
            <p:sp>
              <p:nvSpPr>
                <p:cNvPr id="257" name="圓角矩形 256"/>
                <p:cNvSpPr/>
                <p:nvPr/>
              </p:nvSpPr>
              <p:spPr>
                <a:xfrm>
                  <a:off x="4207990" y="1187777"/>
                  <a:ext cx="360040" cy="502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58" name="橢圓 257"/>
                <p:cNvSpPr/>
                <p:nvPr/>
              </p:nvSpPr>
              <p:spPr>
                <a:xfrm>
                  <a:off x="4255235"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59" name="橢圓 258"/>
                <p:cNvSpPr/>
                <p:nvPr/>
              </p:nvSpPr>
              <p:spPr>
                <a:xfrm>
                  <a:off x="4410044" y="1231176"/>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0" name="橢圓 259"/>
                <p:cNvSpPr/>
                <p:nvPr/>
              </p:nvSpPr>
              <p:spPr>
                <a:xfrm>
                  <a:off x="4251365"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1" name="橢圓 260"/>
                <p:cNvSpPr/>
                <p:nvPr/>
              </p:nvSpPr>
              <p:spPr>
                <a:xfrm>
                  <a:off x="4406174" y="1372559"/>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2" name="橢圓 261"/>
                <p:cNvSpPr/>
                <p:nvPr/>
              </p:nvSpPr>
              <p:spPr>
                <a:xfrm>
                  <a:off x="4249527"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63" name="橢圓 262"/>
                <p:cNvSpPr/>
                <p:nvPr/>
              </p:nvSpPr>
              <p:spPr>
                <a:xfrm>
                  <a:off x="4404336" y="1513942"/>
                  <a:ext cx="132775" cy="1199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grpSp>
        <p:cxnSp>
          <p:nvCxnSpPr>
            <p:cNvPr id="249" name="弧形接點 248"/>
            <p:cNvCxnSpPr>
              <a:stCxn id="6" idx="2"/>
              <a:endCxn id="246" idx="2"/>
            </p:cNvCxnSpPr>
            <p:nvPr/>
          </p:nvCxnSpPr>
          <p:spPr>
            <a:xfrm rot="10800000" flipH="1">
              <a:off x="3595677" y="3981124"/>
              <a:ext cx="1564" cy="1930793"/>
            </a:xfrm>
            <a:prstGeom prst="curvedConnector3">
              <a:avLst>
                <a:gd name="adj1" fmla="val -14616368"/>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250" name="向右箭號 249"/>
            <p:cNvSpPr/>
            <p:nvPr/>
          </p:nvSpPr>
          <p:spPr>
            <a:xfrm>
              <a:off x="4521401" y="3866486"/>
              <a:ext cx="802529" cy="25402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51" name="向右箭號 250"/>
            <p:cNvSpPr/>
            <p:nvPr/>
          </p:nvSpPr>
          <p:spPr>
            <a:xfrm>
              <a:off x="6362146" y="3895687"/>
              <a:ext cx="802529" cy="25402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cxnSp>
          <p:nvCxnSpPr>
            <p:cNvPr id="252" name="直線單箭頭接點 251"/>
            <p:cNvCxnSpPr>
              <a:stCxn id="246" idx="2"/>
              <a:endCxn id="240" idx="3"/>
            </p:cNvCxnSpPr>
            <p:nvPr/>
          </p:nvCxnSpPr>
          <p:spPr>
            <a:xfrm flipH="1" flipV="1">
              <a:off x="2332003" y="2649106"/>
              <a:ext cx="1265238" cy="1332017"/>
            </a:xfrm>
            <a:prstGeom prst="straightConnector1">
              <a:avLst/>
            </a:prstGeom>
            <a:ln>
              <a:solidFill>
                <a:schemeClr val="tx1">
                  <a:lumMod val="65000"/>
                  <a:lumOff val="3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53" name="文字方塊 252"/>
            <p:cNvSpPr txBox="1"/>
            <p:nvPr/>
          </p:nvSpPr>
          <p:spPr>
            <a:xfrm>
              <a:off x="4256517" y="4326658"/>
              <a:ext cx="100540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en-US" sz="1600" kern="0" dirty="0" smtClean="0">
                  <a:solidFill>
                    <a:sysClr val="windowText" lastClr="000000"/>
                  </a:solidFill>
                  <a:latin typeface="+mj-ea"/>
                  <a:ea typeface="+mj-ea"/>
                </a:rPr>
                <a:t>未來民眾</a:t>
              </a:r>
              <a:endParaRPr lang="en-US" altLang="zh-TW" sz="1600" kern="0" dirty="0" smtClean="0">
                <a:solidFill>
                  <a:sysClr val="windowText" lastClr="000000"/>
                </a:solidFill>
                <a:latin typeface="+mj-ea"/>
                <a:ea typeface="+mj-ea"/>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1600" kern="0" dirty="0" smtClean="0">
                  <a:solidFill>
                    <a:sysClr val="windowText" lastClr="000000"/>
                  </a:solidFill>
                  <a:latin typeface="+mj-ea"/>
                  <a:ea typeface="+mj-ea"/>
                </a:rPr>
                <a:t>更新文章</a:t>
              </a:r>
              <a:endParaRPr kumimoji="0" lang="zh-TW" altLang="en-US" sz="1600" b="0" i="0" u="none" strike="noStrike" kern="0" cap="none" spc="0" normalizeH="0" baseline="0" noProof="0" dirty="0">
                <a:ln>
                  <a:noFill/>
                </a:ln>
                <a:solidFill>
                  <a:sysClr val="windowText" lastClr="000000"/>
                </a:solidFill>
                <a:effectLst/>
                <a:uLnTx/>
                <a:uFillTx/>
                <a:latin typeface="+mj-ea"/>
                <a:ea typeface="+mj-ea"/>
              </a:endParaRPr>
            </a:p>
          </p:txBody>
        </p:sp>
      </p:grpSp>
    </p:spTree>
    <p:extLst>
      <p:ext uri="{BB962C8B-B14F-4D97-AF65-F5344CB8AC3E}">
        <p14:creationId xmlns:p14="http://schemas.microsoft.com/office/powerpoint/2010/main" val="23576822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500"/>
                                        <p:tgtEl>
                                          <p:spTgt spid="2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fade">
                                      <p:cBhvr>
                                        <p:cTn id="22" dur="500"/>
                                        <p:tgtEl>
                                          <p:spTgt spid="124"/>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fade">
                                      <p:cBhvr>
                                        <p:cTn id="36" dur="500"/>
                                        <p:tgtEl>
                                          <p:spTgt spid="8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5363" y="-222704"/>
            <a:ext cx="7886700" cy="1325563"/>
          </a:xfrm>
        </p:spPr>
        <p:txBody>
          <a:bodyPr/>
          <a:lstStyle/>
          <a:p>
            <a:r>
              <a:rPr lang="zh-TW" altLang="en-US" sz="4800" dirty="0" smtClean="0">
                <a:latin typeface="Microsoft JhengHei" charset="-120"/>
                <a:ea typeface="Microsoft JhengHei" charset="-120"/>
                <a:cs typeface="Microsoft JhengHei" charset="-120"/>
              </a:rPr>
              <a:t>社區通輕雜誌為何</a:t>
            </a:r>
            <a:r>
              <a:rPr lang="en-US" altLang="zh-TW" sz="4800" dirty="0" smtClean="0">
                <a:latin typeface="Microsoft JhengHei" charset="-120"/>
                <a:ea typeface="Microsoft JhengHei" charset="-120"/>
                <a:cs typeface="Microsoft JhengHei" charset="-120"/>
              </a:rPr>
              <a:t>?</a:t>
            </a:r>
            <a:endParaRPr lang="zh-TW" altLang="en-US" sz="4800" dirty="0">
              <a:latin typeface="Microsoft JhengHei" charset="-120"/>
              <a:ea typeface="Microsoft JhengHei" charset="-120"/>
              <a:cs typeface="Microsoft JhengHei" charset="-120"/>
            </a:endParaRPr>
          </a:p>
        </p:txBody>
      </p:sp>
      <p:sp>
        <p:nvSpPr>
          <p:cNvPr id="3" name="內容版面配置區 2"/>
          <p:cNvSpPr>
            <a:spLocks noGrp="1"/>
          </p:cNvSpPr>
          <p:nvPr>
            <p:ph idx="1"/>
          </p:nvPr>
        </p:nvSpPr>
        <p:spPr>
          <a:xfrm>
            <a:off x="457200" y="836712"/>
            <a:ext cx="8229600" cy="2088232"/>
          </a:xfrm>
        </p:spPr>
        <p:txBody>
          <a:bodyPr>
            <a:normAutofit/>
          </a:bodyPr>
          <a:lstStyle/>
          <a:p>
            <a:r>
              <a:rPr lang="zh-TW" altLang="en-US" sz="3200" dirty="0" smtClean="0">
                <a:latin typeface="Microsoft JhengHei" charset="-120"/>
                <a:ea typeface="Microsoft JhengHei" charset="-120"/>
                <a:cs typeface="Microsoft JhengHei" charset="-120"/>
              </a:rPr>
              <a:t>有效的文章管理平台</a:t>
            </a:r>
            <a:endParaRPr lang="en-US" altLang="zh-TW" sz="3200" dirty="0" smtClean="0">
              <a:latin typeface="Microsoft JhengHei" charset="-120"/>
              <a:ea typeface="Microsoft JhengHei" charset="-120"/>
              <a:cs typeface="Microsoft JhengHei" charset="-120"/>
            </a:endParaRPr>
          </a:p>
          <a:p>
            <a:r>
              <a:rPr lang="zh-TW" altLang="en-US" sz="3200" dirty="0" smtClean="0">
                <a:latin typeface="Microsoft JhengHei" charset="-120"/>
                <a:ea typeface="Microsoft JhengHei" charset="-120"/>
                <a:cs typeface="Microsoft JhengHei" charset="-120"/>
              </a:rPr>
              <a:t>知識庫平台</a:t>
            </a:r>
            <a:endParaRPr lang="en-US" altLang="zh-TW" sz="3200" dirty="0" smtClean="0">
              <a:latin typeface="Microsoft JhengHei" charset="-120"/>
              <a:ea typeface="Microsoft JhengHei" charset="-120"/>
              <a:cs typeface="Microsoft JhengHei" charset="-120"/>
            </a:endParaRPr>
          </a:p>
          <a:p>
            <a:r>
              <a:rPr lang="zh-TW" altLang="en-US" sz="3200" dirty="0" smtClean="0">
                <a:latin typeface="Microsoft JhengHei" charset="-120"/>
                <a:ea typeface="Microsoft JhengHei" charset="-120"/>
                <a:cs typeface="Microsoft JhengHei" charset="-120"/>
              </a:rPr>
              <a:t>出版平台</a:t>
            </a:r>
            <a:endParaRPr lang="en-US" altLang="zh-TW" sz="3200" dirty="0" smtClean="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z="1400" smtClean="0">
                <a:latin typeface="Microsoft JhengHei" charset="-120"/>
                <a:ea typeface="Microsoft JhengHei" charset="-120"/>
                <a:cs typeface="Microsoft JhengHei" charset="-120"/>
              </a:rPr>
              <a:t>5</a:t>
            </a:fld>
            <a:endParaRPr lang="zh-TW" altLang="en-US" sz="1400">
              <a:latin typeface="Microsoft JhengHei" charset="-120"/>
              <a:ea typeface="Microsoft JhengHei" charset="-120"/>
              <a:cs typeface="Microsoft JhengHei" charset="-120"/>
            </a:endParaRPr>
          </a:p>
        </p:txBody>
      </p:sp>
      <p:sp>
        <p:nvSpPr>
          <p:cNvPr id="5" name="標題 1"/>
          <p:cNvSpPr txBox="1">
            <a:spLocks/>
          </p:cNvSpPr>
          <p:nvPr/>
        </p:nvSpPr>
        <p:spPr>
          <a:xfrm>
            <a:off x="465363" y="2651617"/>
            <a:ext cx="8229600" cy="578328"/>
          </a:xfrm>
          <a:prstGeom prst="rect">
            <a:avLst/>
          </a:prstGeom>
        </p:spPr>
        <p:txBody>
          <a:bodyPr vert="horz" lIns="0" rIns="0" bIns="0" anchor="b">
            <a:normAutofit lnSpcReduction="10000"/>
          </a:bodyPr>
          <a:lstStyle>
            <a:lvl1pPr algn="l" rtl="0" eaLnBrk="1" latinLnBrk="0" hangingPunct="1">
              <a:spcBef>
                <a:spcPct val="0"/>
              </a:spcBef>
              <a:buNone/>
              <a:defRPr kumimoji="0" sz="3200" b="1" kern="1200">
                <a:ln>
                  <a:noFill/>
                </a:ln>
                <a:solidFill>
                  <a:schemeClr val="tx2"/>
                </a:solidFill>
                <a:effectLst/>
                <a:latin typeface="+mj-lt"/>
                <a:ea typeface="+mj-ea"/>
                <a:cs typeface="+mj-cs"/>
              </a:defRPr>
            </a:lvl1pPr>
          </a:lstStyle>
          <a:p>
            <a:r>
              <a:rPr lang="zh-TW" altLang="en-US" sz="3600" dirty="0" smtClean="0">
                <a:latin typeface="Microsoft JhengHei" charset="-120"/>
                <a:ea typeface="Microsoft JhengHei" charset="-120"/>
                <a:cs typeface="Microsoft JhengHei" charset="-120"/>
              </a:rPr>
              <a:t>社區通</a:t>
            </a:r>
            <a:r>
              <a:rPr lang="en-US" altLang="zh-TW" sz="3600" dirty="0" smtClean="0">
                <a:latin typeface="Microsoft JhengHei" charset="-120"/>
                <a:ea typeface="Microsoft JhengHei" charset="-120"/>
                <a:cs typeface="Microsoft JhengHei" charset="-120"/>
              </a:rPr>
              <a:t>3.0</a:t>
            </a:r>
            <a:r>
              <a:rPr lang="zh-TW" altLang="en-US" sz="3600" dirty="0" smtClean="0">
                <a:latin typeface="Microsoft JhengHei" charset="-120"/>
                <a:ea typeface="Microsoft JhengHei" charset="-120"/>
                <a:cs typeface="Microsoft JhengHei" charset="-120"/>
              </a:rPr>
              <a:t>輕雜誌應用</a:t>
            </a:r>
            <a:endParaRPr lang="zh-TW" altLang="en-US" sz="3600" dirty="0">
              <a:latin typeface="Microsoft JhengHei" charset="-120"/>
              <a:ea typeface="Microsoft JhengHei" charset="-120"/>
              <a:cs typeface="Microsoft JhengHei" charset="-120"/>
            </a:endParaRPr>
          </a:p>
        </p:txBody>
      </p:sp>
      <p:sp>
        <p:nvSpPr>
          <p:cNvPr id="6" name="內容版面配置區 2"/>
          <p:cNvSpPr txBox="1">
            <a:spLocks/>
          </p:cNvSpPr>
          <p:nvPr/>
        </p:nvSpPr>
        <p:spPr>
          <a:xfrm>
            <a:off x="457200" y="3185540"/>
            <a:ext cx="4663966" cy="2576323"/>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ea"/>
                <a:ea typeface="+mj-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ea"/>
                <a:ea typeface="+mj-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ea"/>
                <a:ea typeface="+mj-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ea"/>
                <a:ea typeface="+mj-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ea"/>
                <a:ea typeface="+mj-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zh-TW" altLang="en-US" sz="2800" dirty="0" smtClean="0">
                <a:latin typeface="Microsoft JhengHei" charset="-120"/>
                <a:ea typeface="Microsoft JhengHei" charset="-120"/>
                <a:cs typeface="Microsoft JhengHei" charset="-120"/>
              </a:rPr>
              <a:t>因應社區營造逐步改變的議題、型態</a:t>
            </a:r>
            <a:endParaRPr lang="en-US" altLang="zh-TW" sz="2800" dirty="0" smtClean="0">
              <a:latin typeface="Microsoft JhengHei" charset="-120"/>
              <a:ea typeface="Microsoft JhengHei" charset="-120"/>
              <a:cs typeface="Microsoft JhengHei" charset="-120"/>
            </a:endParaRPr>
          </a:p>
          <a:p>
            <a:r>
              <a:rPr lang="zh-TW" altLang="en-US" sz="2800" dirty="0" smtClean="0">
                <a:latin typeface="Microsoft JhengHei" charset="-120"/>
                <a:ea typeface="Microsoft JhengHei" charset="-120"/>
                <a:cs typeface="Microsoft JhengHei" charset="-120"/>
              </a:rPr>
              <a:t>社群經營</a:t>
            </a:r>
            <a:endParaRPr lang="en-US" altLang="zh-TW" sz="2800" dirty="0" smtClean="0">
              <a:latin typeface="Microsoft JhengHei" charset="-120"/>
              <a:ea typeface="Microsoft JhengHei" charset="-120"/>
              <a:cs typeface="Microsoft JhengHei" charset="-120"/>
            </a:endParaRPr>
          </a:p>
          <a:p>
            <a:pPr lvl="1"/>
            <a:r>
              <a:rPr lang="zh-TW" altLang="en-US" dirty="0" smtClean="0">
                <a:latin typeface="Microsoft JhengHei" charset="-120"/>
                <a:ea typeface="Microsoft JhengHei" charset="-120"/>
                <a:cs typeface="Microsoft JhengHei" charset="-120"/>
              </a:rPr>
              <a:t>地緣</a:t>
            </a:r>
            <a:r>
              <a:rPr lang="zh-TW" altLang="en-US" dirty="0">
                <a:latin typeface="Microsoft JhengHei" charset="-120"/>
                <a:ea typeface="Microsoft JhengHei" charset="-120"/>
                <a:cs typeface="Microsoft JhengHei" charset="-120"/>
              </a:rPr>
              <a:t>型</a:t>
            </a:r>
            <a:r>
              <a:rPr lang="zh-TW" altLang="en-US" dirty="0" smtClean="0">
                <a:latin typeface="Microsoft JhengHei" charset="-120"/>
                <a:ea typeface="Microsoft JhengHei" charset="-120"/>
                <a:cs typeface="Microsoft JhengHei" charset="-120"/>
              </a:rPr>
              <a:t>社區</a:t>
            </a:r>
            <a:r>
              <a:rPr lang="en-US" altLang="zh-TW" dirty="0" smtClean="0">
                <a:latin typeface="Microsoft JhengHei" charset="-120"/>
                <a:ea typeface="Microsoft JhengHei" charset="-120"/>
                <a:cs typeface="Microsoft JhengHei" charset="-120"/>
                <a:sym typeface="Wingdings" panose="05000000000000000000" pitchFamily="2" charset="2"/>
              </a:rPr>
              <a:t></a:t>
            </a:r>
            <a:r>
              <a:rPr lang="zh-TW" altLang="en-US" dirty="0" smtClean="0">
                <a:latin typeface="Microsoft JhengHei" charset="-120"/>
                <a:ea typeface="Microsoft JhengHei" charset="-120"/>
                <a:cs typeface="Microsoft JhengHei" charset="-120"/>
                <a:sym typeface="Wingdings" panose="05000000000000000000" pitchFamily="2" charset="2"/>
              </a:rPr>
              <a:t>跨地緣，成為議題行社群</a:t>
            </a:r>
            <a:endParaRPr lang="en-US" altLang="zh-TW" dirty="0" smtClean="0">
              <a:latin typeface="Microsoft JhengHei" charset="-120"/>
              <a:ea typeface="Microsoft JhengHei" charset="-120"/>
              <a:cs typeface="Microsoft JhengHei" charset="-120"/>
            </a:endParaRPr>
          </a:p>
          <a:p>
            <a:r>
              <a:rPr lang="zh-TW" altLang="en-US" sz="2800" dirty="0" smtClean="0">
                <a:latin typeface="Microsoft JhengHei" charset="-120"/>
                <a:ea typeface="Microsoft JhengHei" charset="-120"/>
                <a:cs typeface="Microsoft JhengHei" charset="-120"/>
              </a:rPr>
              <a:t>地方與社區關係</a:t>
            </a:r>
            <a:endParaRPr lang="en-US" altLang="zh-TW" sz="2800" dirty="0" smtClean="0">
              <a:latin typeface="Microsoft JhengHei" charset="-120"/>
              <a:ea typeface="Microsoft JhengHei" charset="-120"/>
              <a:cs typeface="Microsoft JhengHei" charset="-120"/>
            </a:endParaRPr>
          </a:p>
          <a:p>
            <a:pPr lvl="1"/>
            <a:r>
              <a:rPr lang="zh-TW" altLang="en-US" dirty="0" smtClean="0">
                <a:latin typeface="Microsoft JhengHei" charset="-120"/>
                <a:ea typeface="Microsoft JhengHei" charset="-120"/>
                <a:cs typeface="Microsoft JhengHei" charset="-120"/>
              </a:rPr>
              <a:t>各式地方文化主題專輯與社區關聯</a:t>
            </a:r>
            <a:endParaRPr lang="en-US" altLang="zh-TW" dirty="0" smtClean="0">
              <a:latin typeface="Microsoft JhengHei" charset="-120"/>
              <a:ea typeface="Microsoft JhengHei" charset="-120"/>
              <a:cs typeface="Microsoft JhengHei" charset="-120"/>
            </a:endParaRPr>
          </a:p>
          <a:p>
            <a:pPr lvl="1"/>
            <a:endParaRPr lang="zh-TW" altLang="en-US" dirty="0">
              <a:latin typeface="Microsoft JhengHei" charset="-120"/>
              <a:ea typeface="Microsoft JhengHei" charset="-120"/>
              <a:cs typeface="Microsoft JhengHei" charset="-120"/>
            </a:endParaRPr>
          </a:p>
        </p:txBody>
      </p:sp>
      <p:pic>
        <p:nvPicPr>
          <p:cNvPr id="10" name="圖片 9"/>
          <p:cNvPicPr/>
          <p:nvPr/>
        </p:nvPicPr>
        <p:blipFill rotWithShape="1">
          <a:blip r:embed="rId2">
            <a:extLst>
              <a:ext uri="{28A0092B-C50C-407E-A947-70E740481C1C}">
                <a14:useLocalDpi xmlns:a14="http://schemas.microsoft.com/office/drawing/2010/main" val="0"/>
              </a:ext>
            </a:extLst>
          </a:blip>
          <a:srcRect t="27273"/>
          <a:stretch/>
        </p:blipFill>
        <p:spPr>
          <a:xfrm>
            <a:off x="5180455" y="852549"/>
            <a:ext cx="3673713" cy="4391713"/>
          </a:xfrm>
          <a:prstGeom prst="rect">
            <a:avLst/>
          </a:prstGeom>
          <a:ln>
            <a:solidFill>
              <a:schemeClr val="tx1"/>
            </a:solidFill>
          </a:ln>
        </p:spPr>
      </p:pic>
    </p:spTree>
    <p:extLst>
      <p:ext uri="{BB962C8B-B14F-4D97-AF65-F5344CB8AC3E}">
        <p14:creationId xmlns:p14="http://schemas.microsoft.com/office/powerpoint/2010/main" val="115676631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normAutofit/>
          </a:bodyPr>
          <a:lstStyle/>
          <a:p>
            <a:pPr marL="0" indent="0">
              <a:buNone/>
            </a:pPr>
            <a:r>
              <a:rPr kumimoji="1" lang="zh-TW" altLang="en-US" sz="8000" dirty="0" smtClean="0">
                <a:latin typeface="Microsoft JhengHei" charset="-120"/>
                <a:ea typeface="Microsoft JhengHei" charset="-120"/>
                <a:cs typeface="Microsoft JhengHei" charset="-120"/>
              </a:rPr>
              <a:t>我在網站裡可以取得什麼？？</a:t>
            </a:r>
            <a:endParaRPr kumimoji="1" lang="zh-TW" altLang="en-US" sz="80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6A3EB7E1-19C0-9046-991B-50D1A0D133E4}" type="slidenum">
              <a:rPr kumimoji="1" lang="zh-TW" altLang="en-US" smtClean="0"/>
              <a:t>6</a:t>
            </a:fld>
            <a:endParaRPr kumimoji="1" lang="zh-TW" altLang="en-US"/>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3214" t="24302" r="3008" b="50018"/>
          <a:stretch/>
        </p:blipFill>
        <p:spPr>
          <a:xfrm>
            <a:off x="-16329" y="4001294"/>
            <a:ext cx="9169580" cy="1471111"/>
          </a:xfrm>
          <a:prstGeom prst="rect">
            <a:avLst/>
          </a:prstGeom>
        </p:spPr>
      </p:pic>
    </p:spTree>
    <p:extLst>
      <p:ext uri="{BB962C8B-B14F-4D97-AF65-F5344CB8AC3E}">
        <p14:creationId xmlns:p14="http://schemas.microsoft.com/office/powerpoint/2010/main" val="1547837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108"/>
          <p:cNvSpPr txBox="1"/>
          <p:nvPr/>
        </p:nvSpPr>
        <p:spPr>
          <a:xfrm>
            <a:off x="2185800" y="260648"/>
            <a:ext cx="4924800" cy="864096"/>
          </a:xfrm>
          <a:prstGeom prst="rect">
            <a:avLst/>
          </a:prstGeom>
          <a:solidFill>
            <a:schemeClr val="bg2"/>
          </a:solidFill>
          <a:ln>
            <a:noFill/>
          </a:ln>
        </p:spPr>
        <p:txBody>
          <a:bodyPr lIns="91425" tIns="91425" rIns="91425" bIns="91425" anchor="t" anchorCtr="0">
            <a:noAutofit/>
          </a:bodyPr>
          <a:lstStyle/>
          <a:p>
            <a:pPr lvl="0" algn="ctr" rtl="0">
              <a:spcBef>
                <a:spcPts val="0"/>
              </a:spcBef>
              <a:buNone/>
            </a:pPr>
            <a:r>
              <a:rPr lang="zh-TW" altLang="en-US" sz="4800" dirty="0">
                <a:solidFill>
                  <a:schemeClr val="dk1"/>
                </a:solidFill>
                <a:latin typeface="Microsoft JhengHei"/>
                <a:ea typeface="Microsoft JhengHei"/>
                <a:cs typeface="Microsoft JhengHei"/>
                <a:sym typeface="Microsoft JhengHei"/>
              </a:rPr>
              <a:t>新版網站架構</a:t>
            </a:r>
            <a:endParaRPr lang="zh-TW" sz="4800" dirty="0">
              <a:solidFill>
                <a:schemeClr val="dk1"/>
              </a:solidFill>
              <a:latin typeface="Microsoft JhengHei"/>
              <a:ea typeface="Microsoft JhengHei"/>
              <a:cs typeface="Microsoft JhengHei"/>
              <a:sym typeface="Microsoft JhengHei"/>
            </a:endParaRPr>
          </a:p>
        </p:txBody>
      </p:sp>
      <p:sp>
        <p:nvSpPr>
          <p:cNvPr id="2" name="投影片編號版面配置區 1"/>
          <p:cNvSpPr>
            <a:spLocks noGrp="1"/>
          </p:cNvSpPr>
          <p:nvPr>
            <p:ph type="sldNum" sz="quarter" idx="12"/>
          </p:nvPr>
        </p:nvSpPr>
        <p:spPr/>
        <p:txBody>
          <a:bodyPr/>
          <a:lstStyle/>
          <a:p>
            <a:fld id="{7258E2D2-2247-4AD0-9599-258F841582C2}" type="slidenum">
              <a:rPr lang="zh-TW" altLang="en-US" smtClean="0"/>
              <a:t>7</a:t>
            </a:fld>
            <a:endParaRPr lang="zh-TW" altLang="en-US"/>
          </a:p>
        </p:txBody>
      </p:sp>
      <p:grpSp>
        <p:nvGrpSpPr>
          <p:cNvPr id="4" name="群組 3"/>
          <p:cNvGrpSpPr/>
          <p:nvPr/>
        </p:nvGrpSpPr>
        <p:grpSpPr>
          <a:xfrm>
            <a:off x="0" y="1124743"/>
            <a:ext cx="9144000" cy="5231608"/>
            <a:chOff x="0" y="1124743"/>
            <a:chExt cx="9144000" cy="5231608"/>
          </a:xfrm>
        </p:grpSpPr>
        <p:pic>
          <p:nvPicPr>
            <p:cNvPr id="51" name="圖片 50"/>
            <p:cNvPicPr/>
            <p:nvPr/>
          </p:nvPicPr>
          <p:blipFill>
            <a:blip r:embed="rId2">
              <a:extLst>
                <a:ext uri="{28A0092B-C50C-407E-A947-70E740481C1C}">
                  <a14:useLocalDpi xmlns:a14="http://schemas.microsoft.com/office/drawing/2010/main" val="0"/>
                </a:ext>
              </a:extLst>
            </a:blip>
            <a:stretch>
              <a:fillRect/>
            </a:stretch>
          </p:blipFill>
          <p:spPr>
            <a:xfrm>
              <a:off x="0" y="1124743"/>
              <a:ext cx="9144000" cy="5231608"/>
            </a:xfrm>
            <a:prstGeom prst="rect">
              <a:avLst/>
            </a:prstGeom>
          </p:spPr>
        </p:pic>
        <p:sp>
          <p:nvSpPr>
            <p:cNvPr id="3" name="矩形 2"/>
            <p:cNvSpPr/>
            <p:nvPr/>
          </p:nvSpPr>
          <p:spPr>
            <a:xfrm>
              <a:off x="6876256" y="5229200"/>
              <a:ext cx="1639094" cy="4320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TW" altLang="en-US" sz="2400" dirty="0">
                  <a:latin typeface="Microsoft JhengHei" charset="-120"/>
                  <a:ea typeface="Microsoft JhengHei" charset="-120"/>
                  <a:cs typeface="Microsoft JhengHei" charset="-120"/>
                </a:rPr>
                <a:t>（下一期）</a:t>
              </a:r>
            </a:p>
          </p:txBody>
        </p:sp>
      </p:grpSp>
    </p:spTree>
    <p:extLst>
      <p:ext uri="{BB962C8B-B14F-4D97-AF65-F5344CB8AC3E}">
        <p14:creationId xmlns:p14="http://schemas.microsoft.com/office/powerpoint/2010/main" val="2018984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684" y="250500"/>
            <a:ext cx="7886700" cy="1325563"/>
          </a:xfrm>
        </p:spPr>
        <p:txBody>
          <a:bodyPr>
            <a:normAutofit fontScale="90000"/>
          </a:bodyPr>
          <a:lstStyle/>
          <a:p>
            <a:r>
              <a:rPr lang="zh-TW" altLang="en-US" dirty="0" smtClean="0">
                <a:latin typeface="Microsoft JhengHei" charset="-120"/>
                <a:ea typeface="Microsoft JhengHei" charset="-120"/>
                <a:cs typeface="Microsoft JhengHei" charset="-120"/>
              </a:rPr>
              <a:t>特色一</a:t>
            </a:r>
            <a:r>
              <a:rPr lang="en-US" altLang="zh-TW" dirty="0" smtClean="0">
                <a:latin typeface="Microsoft JhengHei" charset="-120"/>
                <a:ea typeface="Microsoft JhengHei" charset="-120"/>
                <a:cs typeface="Microsoft JhengHei" charset="-120"/>
              </a:rPr>
              <a:t/>
            </a:r>
            <a:br>
              <a:rPr lang="en-US" altLang="zh-TW" dirty="0" smtClean="0">
                <a:latin typeface="Microsoft JhengHei" charset="-120"/>
                <a:ea typeface="Microsoft JhengHei" charset="-120"/>
                <a:cs typeface="Microsoft JhengHei" charset="-120"/>
              </a:rPr>
            </a:br>
            <a:r>
              <a:rPr lang="zh-TW" altLang="en-US" dirty="0" smtClean="0">
                <a:latin typeface="Microsoft JhengHei" charset="-120"/>
                <a:ea typeface="Microsoft JhengHei" charset="-120"/>
                <a:cs typeface="Microsoft JhengHei" charset="-120"/>
              </a:rPr>
              <a:t>化整為零</a:t>
            </a:r>
            <a:r>
              <a:rPr lang="en-US" altLang="zh-TW" dirty="0">
                <a:latin typeface="Microsoft JhengHei" charset="-120"/>
                <a:ea typeface="Microsoft JhengHei" charset="-120"/>
                <a:cs typeface="Microsoft JhengHei" charset="-120"/>
              </a:rPr>
              <a:t>-</a:t>
            </a:r>
            <a:r>
              <a:rPr lang="zh-TW" altLang="en-US" dirty="0">
                <a:latin typeface="Microsoft JhengHei" charset="-120"/>
                <a:ea typeface="Microsoft JhengHei" charset="-120"/>
                <a:cs typeface="Microsoft JhengHei" charset="-120"/>
              </a:rPr>
              <a:t>把所有文章拆開</a:t>
            </a:r>
            <a:r>
              <a:rPr lang="en-US" altLang="zh-TW" dirty="0">
                <a:latin typeface="Microsoft JhengHei" charset="-120"/>
                <a:ea typeface="Microsoft JhengHei" charset="-120"/>
                <a:cs typeface="Microsoft JhengHei" charset="-120"/>
              </a:rPr>
              <a:t/>
            </a:r>
            <a:br>
              <a:rPr lang="en-US" altLang="zh-TW" dirty="0">
                <a:latin typeface="Microsoft JhengHei" charset="-120"/>
                <a:ea typeface="Microsoft JhengHei" charset="-120"/>
                <a:cs typeface="Microsoft JhengHei" charset="-120"/>
              </a:rPr>
            </a:br>
            <a:endParaRPr kumimoji="1" lang="zh-TW" altLang="en-US"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a:xfrm>
            <a:off x="6457950" y="6389009"/>
            <a:ext cx="2057400" cy="365125"/>
          </a:xfrm>
        </p:spPr>
        <p:txBody>
          <a:bodyPr/>
          <a:lstStyle/>
          <a:p>
            <a:fld id="{7258E2D2-2247-4AD0-9599-258F841582C2}" type="slidenum">
              <a:rPr lang="zh-TW" altLang="en-US" smtClean="0"/>
              <a:t>8</a:t>
            </a:fld>
            <a:endParaRPr lang="zh-TW" altLang="en-US"/>
          </a:p>
        </p:txBody>
      </p:sp>
      <p:graphicFrame>
        <p:nvGraphicFramePr>
          <p:cNvPr id="12" name="內容版面配置區 11"/>
          <p:cNvGraphicFramePr>
            <a:graphicFrameLocks noGrp="1"/>
          </p:cNvGraphicFramePr>
          <p:nvPr>
            <p:ph idx="1"/>
            <p:extLst>
              <p:ext uri="{D42A27DB-BD31-4B8C-83A1-F6EECF244321}">
                <p14:modId xmlns:p14="http://schemas.microsoft.com/office/powerpoint/2010/main" val="119413377"/>
              </p:ext>
            </p:extLst>
          </p:nvPr>
        </p:nvGraphicFramePr>
        <p:xfrm>
          <a:off x="2483768" y="2069254"/>
          <a:ext cx="7629080" cy="5035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群組 15"/>
          <p:cNvGrpSpPr/>
          <p:nvPr/>
        </p:nvGrpSpPr>
        <p:grpSpPr>
          <a:xfrm>
            <a:off x="3895351" y="1801496"/>
            <a:ext cx="1489196" cy="1459340"/>
            <a:chOff x="4383984" y="385874"/>
            <a:chExt cx="1715846" cy="1715846"/>
          </a:xfrm>
        </p:grpSpPr>
        <p:sp>
          <p:nvSpPr>
            <p:cNvPr id="17" name="橢圓 16"/>
            <p:cNvSpPr/>
            <p:nvPr/>
          </p:nvSpPr>
          <p:spPr>
            <a:xfrm>
              <a:off x="4383984" y="385874"/>
              <a:ext cx="1715846" cy="171584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橢圓 4"/>
            <p:cNvSpPr/>
            <p:nvPr/>
          </p:nvSpPr>
          <p:spPr>
            <a:xfrm>
              <a:off x="4635264" y="637154"/>
              <a:ext cx="1213286" cy="1213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TW" altLang="en-US" sz="3200" dirty="0">
                  <a:latin typeface="Microsoft JhengHei" charset="-120"/>
                  <a:ea typeface="Microsoft JhengHei" charset="-120"/>
                  <a:cs typeface="Microsoft JhengHei" charset="-120"/>
                </a:rPr>
                <a:t>影片</a:t>
              </a:r>
              <a:endParaRPr lang="zh-TW" altLang="en-US" sz="3200" kern="1200" dirty="0">
                <a:latin typeface="Microsoft JhengHei" charset="-120"/>
                <a:ea typeface="Microsoft JhengHei" charset="-120"/>
                <a:cs typeface="Microsoft JhengHei" charset="-120"/>
              </a:endParaRPr>
            </a:p>
          </p:txBody>
        </p:sp>
      </p:grpSp>
      <p:grpSp>
        <p:nvGrpSpPr>
          <p:cNvPr id="19" name="群組 18"/>
          <p:cNvGrpSpPr/>
          <p:nvPr/>
        </p:nvGrpSpPr>
        <p:grpSpPr>
          <a:xfrm>
            <a:off x="7229058" y="1801496"/>
            <a:ext cx="1465492" cy="1451054"/>
            <a:chOff x="4383984" y="385874"/>
            <a:chExt cx="1715846" cy="1715846"/>
          </a:xfrm>
        </p:grpSpPr>
        <p:sp>
          <p:nvSpPr>
            <p:cNvPr id="20" name="橢圓 19"/>
            <p:cNvSpPr/>
            <p:nvPr/>
          </p:nvSpPr>
          <p:spPr>
            <a:xfrm>
              <a:off x="4383984" y="385874"/>
              <a:ext cx="1715846" cy="171584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橢圓 4"/>
            <p:cNvSpPr/>
            <p:nvPr/>
          </p:nvSpPr>
          <p:spPr>
            <a:xfrm>
              <a:off x="4635264" y="637154"/>
              <a:ext cx="1213286" cy="1213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TW" altLang="en-US" sz="3200">
                  <a:latin typeface="Microsoft JhengHei" charset="-120"/>
                  <a:ea typeface="Microsoft JhengHei" charset="-120"/>
                  <a:cs typeface="Microsoft JhengHei" charset="-120"/>
                </a:rPr>
                <a:t>專輯</a:t>
              </a:r>
              <a:endParaRPr lang="zh-TW" altLang="en-US" sz="3200" kern="1200" dirty="0">
                <a:latin typeface="Microsoft JhengHei" charset="-120"/>
                <a:ea typeface="Microsoft JhengHei" charset="-120"/>
                <a:cs typeface="Microsoft JhengHei" charset="-120"/>
              </a:endParaRPr>
            </a:p>
          </p:txBody>
        </p:sp>
      </p:grpSp>
      <p:grpSp>
        <p:nvGrpSpPr>
          <p:cNvPr id="22" name="群組 21"/>
          <p:cNvGrpSpPr/>
          <p:nvPr/>
        </p:nvGrpSpPr>
        <p:grpSpPr>
          <a:xfrm>
            <a:off x="5322549" y="1280716"/>
            <a:ext cx="1489196" cy="1459340"/>
            <a:chOff x="4383984" y="385874"/>
            <a:chExt cx="1715846" cy="1715846"/>
          </a:xfrm>
        </p:grpSpPr>
        <p:sp>
          <p:nvSpPr>
            <p:cNvPr id="23" name="橢圓 22"/>
            <p:cNvSpPr/>
            <p:nvPr/>
          </p:nvSpPr>
          <p:spPr>
            <a:xfrm>
              <a:off x="4383984" y="385874"/>
              <a:ext cx="1715846" cy="171584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橢圓 4"/>
            <p:cNvSpPr/>
            <p:nvPr/>
          </p:nvSpPr>
          <p:spPr>
            <a:xfrm>
              <a:off x="4635264" y="637154"/>
              <a:ext cx="1213286" cy="1213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TW" altLang="en-US" sz="3200" dirty="0">
                  <a:latin typeface="Microsoft JhengHei" charset="-120"/>
                  <a:ea typeface="Microsoft JhengHei" charset="-120"/>
                  <a:cs typeface="Microsoft JhengHei" charset="-120"/>
                </a:rPr>
                <a:t>活動投稿</a:t>
              </a:r>
              <a:endParaRPr lang="zh-TW" altLang="en-US" sz="3200" kern="1200" dirty="0">
                <a:latin typeface="Microsoft JhengHei" charset="-120"/>
                <a:ea typeface="Microsoft JhengHei" charset="-120"/>
                <a:cs typeface="Microsoft JhengHei" charset="-120"/>
              </a:endParaRPr>
            </a:p>
          </p:txBody>
        </p:sp>
      </p:grpSp>
      <p:grpSp>
        <p:nvGrpSpPr>
          <p:cNvPr id="27" name="群組 26"/>
          <p:cNvGrpSpPr/>
          <p:nvPr/>
        </p:nvGrpSpPr>
        <p:grpSpPr>
          <a:xfrm>
            <a:off x="6570060" y="611254"/>
            <a:ext cx="1465492" cy="1451054"/>
            <a:chOff x="4383984" y="385874"/>
            <a:chExt cx="1715846" cy="1715846"/>
          </a:xfrm>
        </p:grpSpPr>
        <p:sp>
          <p:nvSpPr>
            <p:cNvPr id="28" name="橢圓 27"/>
            <p:cNvSpPr/>
            <p:nvPr/>
          </p:nvSpPr>
          <p:spPr>
            <a:xfrm>
              <a:off x="4383984" y="385874"/>
              <a:ext cx="1715846" cy="1715846"/>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9" name="橢圓 4"/>
            <p:cNvSpPr/>
            <p:nvPr/>
          </p:nvSpPr>
          <p:spPr>
            <a:xfrm>
              <a:off x="4635264" y="637154"/>
              <a:ext cx="1213286" cy="1213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TW" altLang="en-US" sz="3200" dirty="0">
                  <a:latin typeface="Microsoft JhengHei" charset="-120"/>
                  <a:ea typeface="Microsoft JhengHei" charset="-120"/>
                  <a:cs typeface="Microsoft JhengHei" charset="-120"/>
                </a:rPr>
                <a:t>地圖</a:t>
              </a:r>
              <a:endParaRPr lang="zh-TW" altLang="en-US" sz="3200" kern="1200" dirty="0">
                <a:latin typeface="Microsoft JhengHei" charset="-120"/>
                <a:ea typeface="Microsoft JhengHei" charset="-120"/>
                <a:cs typeface="Microsoft JhengHei" charset="-120"/>
              </a:endParaRPr>
            </a:p>
          </p:txBody>
        </p:sp>
      </p:grpSp>
      <p:grpSp>
        <p:nvGrpSpPr>
          <p:cNvPr id="34" name="群組 33"/>
          <p:cNvGrpSpPr/>
          <p:nvPr/>
        </p:nvGrpSpPr>
        <p:grpSpPr>
          <a:xfrm>
            <a:off x="179512" y="1599085"/>
            <a:ext cx="3575605" cy="4256268"/>
            <a:chOff x="179512" y="1548996"/>
            <a:chExt cx="3575605" cy="4256268"/>
          </a:xfrm>
        </p:grpSpPr>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668" y="1548996"/>
              <a:ext cx="1948947" cy="1323919"/>
            </a:xfrm>
            <a:prstGeom prst="rect">
              <a:avLst/>
            </a:prstGeom>
            <a:ln>
              <a:solidFill>
                <a:schemeClr val="tx1"/>
              </a:solidFill>
            </a:ln>
          </p:spPr>
        </p:pic>
        <p:pic>
          <p:nvPicPr>
            <p:cNvPr id="26" name="圖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7945" y="3812205"/>
              <a:ext cx="1398272" cy="1993059"/>
            </a:xfrm>
            <a:prstGeom prst="rect">
              <a:avLst/>
            </a:prstGeom>
            <a:ln>
              <a:solidFill>
                <a:schemeClr val="tx1"/>
              </a:solidFill>
            </a:ln>
          </p:spPr>
        </p:pic>
        <p:pic>
          <p:nvPicPr>
            <p:cNvPr id="31" name="圖片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192" y="4675677"/>
              <a:ext cx="1951356" cy="1102292"/>
            </a:xfrm>
            <a:prstGeom prst="rect">
              <a:avLst/>
            </a:prstGeom>
            <a:ln>
              <a:solidFill>
                <a:schemeClr val="tx1"/>
              </a:solidFill>
            </a:ln>
          </p:spPr>
        </p:pic>
        <p:pic>
          <p:nvPicPr>
            <p:cNvPr id="32" name="圖片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512" y="3091501"/>
              <a:ext cx="1970592" cy="1367349"/>
            </a:xfrm>
            <a:prstGeom prst="rect">
              <a:avLst/>
            </a:prstGeom>
            <a:ln>
              <a:solidFill>
                <a:schemeClr val="tx1"/>
              </a:solidFill>
            </a:ln>
          </p:spPr>
        </p:pic>
        <p:pic>
          <p:nvPicPr>
            <p:cNvPr id="33" name="圖片 32"/>
            <p:cNvPicPr>
              <a:picLocks noChangeAspect="1"/>
            </p:cNvPicPr>
            <p:nvPr/>
          </p:nvPicPr>
          <p:blipFill rotWithShape="1">
            <a:blip r:embed="rId11" cstate="print">
              <a:extLst>
                <a:ext uri="{28A0092B-C50C-407E-A947-70E740481C1C}">
                  <a14:useLocalDpi xmlns:a14="http://schemas.microsoft.com/office/drawing/2010/main" val="0"/>
                </a:ext>
              </a:extLst>
            </a:blip>
            <a:srcRect l="15211" t="17008" r="14926" b="15531"/>
            <a:stretch/>
          </p:blipFill>
          <p:spPr>
            <a:xfrm>
              <a:off x="2333369" y="1589252"/>
              <a:ext cx="1421748" cy="2078313"/>
            </a:xfrm>
            <a:prstGeom prst="rect">
              <a:avLst/>
            </a:prstGeom>
            <a:ln>
              <a:solidFill>
                <a:schemeClr val="tx1"/>
              </a:solidFill>
            </a:ln>
          </p:spPr>
        </p:pic>
      </p:grpSp>
    </p:spTree>
    <p:extLst>
      <p:ext uri="{BB962C8B-B14F-4D97-AF65-F5344CB8AC3E}">
        <p14:creationId xmlns:p14="http://schemas.microsoft.com/office/powerpoint/2010/main" val="201770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75520"/>
            <a:ext cx="8931729" cy="1325563"/>
          </a:xfrm>
        </p:spPr>
        <p:txBody>
          <a:bodyPr>
            <a:normAutofit/>
          </a:bodyPr>
          <a:lstStyle/>
          <a:p>
            <a:r>
              <a:rPr lang="zh-TW" altLang="en-US" sz="4000" dirty="0" smtClean="0">
                <a:latin typeface="Microsoft JhengHei" charset="-120"/>
                <a:ea typeface="Microsoft JhengHei" charset="-120"/>
                <a:cs typeface="Microsoft JhengHei" charset="-120"/>
              </a:rPr>
              <a:t>特色二：內容</a:t>
            </a:r>
            <a:r>
              <a:rPr lang="zh-TW" altLang="en-US" sz="4000" dirty="0">
                <a:latin typeface="Microsoft JhengHei" charset="-120"/>
                <a:ea typeface="Microsoft JhengHei" charset="-120"/>
                <a:cs typeface="Microsoft JhengHei" charset="-120"/>
              </a:rPr>
              <a:t>在</a:t>
            </a:r>
            <a:r>
              <a:rPr lang="zh-TW" altLang="en-US" sz="4000" dirty="0" smtClean="0">
                <a:latin typeface="Microsoft JhengHei" charset="-120"/>
                <a:ea typeface="Microsoft JhengHei" charset="-120"/>
                <a:cs typeface="Microsoft JhengHei" charset="-120"/>
              </a:rPr>
              <a:t>地化</a:t>
            </a:r>
            <a:r>
              <a:rPr lang="en-US" altLang="zh-TW" sz="4000" dirty="0" smtClean="0">
                <a:latin typeface="Microsoft JhengHei" charset="-120"/>
                <a:ea typeface="Microsoft JhengHei" charset="-120"/>
                <a:cs typeface="Microsoft JhengHei" charset="-120"/>
              </a:rPr>
              <a:t/>
            </a:r>
            <a:br>
              <a:rPr lang="en-US" altLang="zh-TW" sz="4000" dirty="0" smtClean="0">
                <a:latin typeface="Microsoft JhengHei" charset="-120"/>
                <a:ea typeface="Microsoft JhengHei" charset="-120"/>
                <a:cs typeface="Microsoft JhengHei" charset="-120"/>
              </a:rPr>
            </a:br>
            <a:r>
              <a:rPr lang="zh-TW" altLang="en-US" sz="4000" dirty="0" smtClean="0">
                <a:latin typeface="Microsoft JhengHei" charset="-120"/>
                <a:ea typeface="Microsoft JhengHei" charset="-120"/>
                <a:cs typeface="Microsoft JhengHei" charset="-120"/>
              </a:rPr>
              <a:t>特色三：內容實境化</a:t>
            </a:r>
            <a:endParaRPr kumimoji="1" lang="zh-TW" altLang="en-US" sz="4000" dirty="0"/>
          </a:p>
        </p:txBody>
      </p:sp>
      <p:sp>
        <p:nvSpPr>
          <p:cNvPr id="3" name="內容版面配置區 2"/>
          <p:cNvSpPr>
            <a:spLocks noGrp="1"/>
          </p:cNvSpPr>
          <p:nvPr>
            <p:ph idx="1"/>
          </p:nvPr>
        </p:nvSpPr>
        <p:spPr>
          <a:xfrm>
            <a:off x="628650" y="2187799"/>
            <a:ext cx="2863230" cy="5084912"/>
          </a:xfrm>
        </p:spPr>
        <p:txBody>
          <a:bodyPr>
            <a:normAutofit/>
          </a:bodyPr>
          <a:lstStyle/>
          <a:p>
            <a:pPr marL="457200" lvl="0" indent="-457200">
              <a:lnSpc>
                <a:spcPct val="100000"/>
              </a:lnSpc>
              <a:buFont typeface="+mj-lt"/>
              <a:buAutoNum type="arabicPeriod"/>
            </a:pPr>
            <a:r>
              <a:rPr lang="zh-TW" altLang="en-US" dirty="0">
                <a:latin typeface="Microsoft JhengHei" charset="-120"/>
                <a:ea typeface="Microsoft JhengHei" charset="-120"/>
                <a:cs typeface="Microsoft JhengHei" charset="-120"/>
              </a:rPr>
              <a:t>文章要有</a:t>
            </a:r>
            <a:r>
              <a:rPr lang="en-US" altLang="zh-TW" dirty="0">
                <a:latin typeface="Microsoft JhengHei" charset="-120"/>
                <a:ea typeface="Microsoft JhengHei" charset="-120"/>
                <a:cs typeface="Microsoft JhengHei" charset="-120"/>
              </a:rPr>
              <a:t>GPS</a:t>
            </a:r>
            <a:r>
              <a:rPr lang="zh-TW" altLang="en-US" dirty="0" smtClean="0">
                <a:latin typeface="Microsoft JhengHei" charset="-120"/>
                <a:ea typeface="Microsoft JhengHei" charset="-120"/>
                <a:cs typeface="Microsoft JhengHei" charset="-120"/>
              </a:rPr>
              <a:t>座標</a:t>
            </a:r>
            <a:endParaRPr lang="en-US" altLang="zh-TW" dirty="0" smtClean="0">
              <a:latin typeface="Microsoft JhengHei" charset="-120"/>
              <a:ea typeface="Microsoft JhengHei" charset="-120"/>
              <a:cs typeface="Microsoft JhengHei" charset="-120"/>
            </a:endParaRPr>
          </a:p>
          <a:p>
            <a:pPr marL="457200" lvl="0" indent="-457200">
              <a:lnSpc>
                <a:spcPct val="100000"/>
              </a:lnSpc>
              <a:buFont typeface="+mj-lt"/>
              <a:buAutoNum type="arabicPeriod"/>
            </a:pPr>
            <a:r>
              <a:rPr lang="zh-TW" altLang="en-US" dirty="0">
                <a:latin typeface="Microsoft JhengHei" charset="-120"/>
                <a:ea typeface="Microsoft JhengHei" charset="-120"/>
                <a:cs typeface="Microsoft JhengHei" charset="-120"/>
              </a:rPr>
              <a:t>文章</a:t>
            </a:r>
            <a:r>
              <a:rPr lang="zh-TW" altLang="en-US" dirty="0" smtClean="0">
                <a:latin typeface="Microsoft JhengHei" charset="-120"/>
                <a:ea typeface="Microsoft JhengHei" charset="-120"/>
                <a:cs typeface="Microsoft JhengHei" charset="-120"/>
              </a:rPr>
              <a:t>結合</a:t>
            </a:r>
            <a:r>
              <a:rPr lang="en-US" altLang="zh-TW" dirty="0" smtClean="0">
                <a:latin typeface="Microsoft JhengHei" charset="-120"/>
                <a:ea typeface="Microsoft JhengHei" charset="-120"/>
                <a:cs typeface="Microsoft JhengHei" charset="-120"/>
              </a:rPr>
              <a:t>Google Map</a:t>
            </a:r>
            <a:endParaRPr lang="zh-TW" altLang="zh-TW" dirty="0">
              <a:latin typeface="Microsoft JhengHei" charset="-120"/>
              <a:ea typeface="Microsoft JhengHei" charset="-120"/>
              <a:cs typeface="Microsoft JhengHei" charset="-120"/>
            </a:endParaRPr>
          </a:p>
          <a:p>
            <a:pPr marL="457200" indent="-457200">
              <a:lnSpc>
                <a:spcPct val="100000"/>
              </a:lnSpc>
              <a:buFont typeface="+mj-lt"/>
              <a:buAutoNum type="arabicPeriod"/>
            </a:pPr>
            <a:r>
              <a:rPr kumimoji="1" lang="zh-TW" altLang="en-US" dirty="0">
                <a:latin typeface="Microsoft JhengHei" charset="-120"/>
                <a:ea typeface="Microsoft JhengHei" charset="-120"/>
                <a:cs typeface="Microsoft JhengHei" charset="-120"/>
              </a:rPr>
              <a:t>文章有地址皆可喻前台</a:t>
            </a:r>
            <a:r>
              <a:rPr kumimoji="1" lang="zh-TW" altLang="en-US" dirty="0" smtClean="0">
                <a:latin typeface="Microsoft JhengHei" charset="-120"/>
                <a:ea typeface="Microsoft JhengHei" charset="-120"/>
                <a:cs typeface="Microsoft JhengHei" charset="-120"/>
              </a:rPr>
              <a:t>顯示</a:t>
            </a:r>
            <a:endParaRPr kumimoji="1" lang="en-US" altLang="zh-TW"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p:txBody>
          <a:bodyPr/>
          <a:lstStyle/>
          <a:p>
            <a:fld id="{7258E2D2-2247-4AD0-9599-258F841582C2}" type="slidenum">
              <a:rPr lang="zh-TW" altLang="en-US" smtClean="0"/>
              <a:t>9</a:t>
            </a:fld>
            <a:endParaRPr lang="zh-TW" altLang="en-US"/>
          </a:p>
        </p:txBody>
      </p:sp>
      <p:pic>
        <p:nvPicPr>
          <p:cNvPr id="7" name="圖片 6"/>
          <p:cNvPicPr/>
          <p:nvPr/>
        </p:nvPicPr>
        <p:blipFill rotWithShape="1">
          <a:blip r:embed="rId2">
            <a:extLst>
              <a:ext uri="{28A0092B-C50C-407E-A947-70E740481C1C}">
                <a14:useLocalDpi xmlns:a14="http://schemas.microsoft.com/office/drawing/2010/main" val="0"/>
              </a:ext>
            </a:extLst>
          </a:blip>
          <a:srcRect l="369"/>
          <a:stretch/>
        </p:blipFill>
        <p:spPr bwMode="auto">
          <a:xfrm>
            <a:off x="3541563" y="2164297"/>
            <a:ext cx="5378450" cy="1749425"/>
          </a:xfrm>
          <a:prstGeom prst="rect">
            <a:avLst/>
          </a:prstGeom>
          <a:ln>
            <a:noFill/>
          </a:ln>
          <a:extLst>
            <a:ext uri="{53640926-AAD7-44D8-BBD7-CCE9431645EC}">
              <a14:shadowObscured xmlns:a14="http://schemas.microsoft.com/office/drawing/2010/main"/>
            </a:ext>
          </a:extLst>
        </p:spPr>
      </p:pic>
      <p:pic>
        <p:nvPicPr>
          <p:cNvPr id="8" name="圖片 7"/>
          <p:cNvPicPr/>
          <p:nvPr/>
        </p:nvPicPr>
        <p:blipFill>
          <a:blip r:embed="rId3">
            <a:extLst>
              <a:ext uri="{28A0092B-C50C-407E-A947-70E740481C1C}">
                <a14:useLocalDpi xmlns:a14="http://schemas.microsoft.com/office/drawing/2010/main" val="0"/>
              </a:ext>
            </a:extLst>
          </a:blip>
          <a:stretch>
            <a:fillRect/>
          </a:stretch>
        </p:blipFill>
        <p:spPr>
          <a:xfrm>
            <a:off x="3545760" y="4104359"/>
            <a:ext cx="5399405" cy="2590800"/>
          </a:xfrm>
          <a:prstGeom prst="rect">
            <a:avLst/>
          </a:prstGeom>
        </p:spPr>
      </p:pic>
    </p:spTree>
    <p:extLst>
      <p:ext uri="{BB962C8B-B14F-4D97-AF65-F5344CB8AC3E}">
        <p14:creationId xmlns:p14="http://schemas.microsoft.com/office/powerpoint/2010/main" val="289673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634</TotalTime>
  <Words>601</Words>
  <Application>Microsoft Macintosh PowerPoint</Application>
  <PresentationFormat>如螢幕大小 (4:3)</PresentationFormat>
  <Paragraphs>101</Paragraphs>
  <Slides>20</Slides>
  <Notes>3</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20</vt:i4>
      </vt:variant>
    </vt:vector>
  </HeadingPairs>
  <TitlesOfParts>
    <vt:vector size="31" baseType="lpstr">
      <vt:lpstr>Arial</vt:lpstr>
      <vt:lpstr>Calibri</vt:lpstr>
      <vt:lpstr>Calibri Light</vt:lpstr>
      <vt:lpstr>HanziPen TC</vt:lpstr>
      <vt:lpstr>Microsoft JhengHei</vt:lpstr>
      <vt:lpstr>Times New Roman</vt:lpstr>
      <vt:lpstr>Wingdings</vt:lpstr>
      <vt:lpstr>Wingdings 2</vt:lpstr>
      <vt:lpstr>微軟正黑體</vt:lpstr>
      <vt:lpstr>新細明體</vt:lpstr>
      <vt:lpstr>Office 佈景主題</vt:lpstr>
      <vt:lpstr>社區營造資訊平台-輕雜誌   </vt:lpstr>
      <vt:lpstr>若只是舊酒裝新瓶了無新意</vt:lpstr>
      <vt:lpstr>社造、民眾可自行彙整社造主題專輯</vt:lpstr>
      <vt:lpstr>台灣社區通網站結構</vt:lpstr>
      <vt:lpstr>社區通輕雜誌為何?</vt:lpstr>
      <vt:lpstr>PowerPoint 簡報</vt:lpstr>
      <vt:lpstr>PowerPoint 簡報</vt:lpstr>
      <vt:lpstr>特色一 化整為零-把所有文章拆開 </vt:lpstr>
      <vt:lpstr>特色二：內容在地化 特色三：內容實境化</vt:lpstr>
      <vt:lpstr>擴充搜尋文章的方式</vt:lpstr>
      <vt:lpstr>PowerPoint 簡報</vt:lpstr>
      <vt:lpstr>PowerPoint 簡報</vt:lpstr>
      <vt:lpstr>PowerPoint 簡報</vt:lpstr>
      <vt:lpstr>PowerPoint 簡報</vt:lpstr>
      <vt:lpstr>PowerPoint 簡報</vt:lpstr>
      <vt:lpstr>PowerPoint 簡報</vt:lpstr>
      <vt:lpstr>PowerPoint 簡報</vt:lpstr>
      <vt:lpstr>打造專屬你  管天.管地.管很寬的社區營造</vt:lpstr>
      <vt:lpstr>進入活動！</vt:lpstr>
      <vt:lpstr>謝謝聆聽！</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使用者</dc:creator>
  <cp:lastModifiedBy>Microsoft Office 使用者</cp:lastModifiedBy>
  <cp:revision>22</cp:revision>
  <dcterms:created xsi:type="dcterms:W3CDTF">2017-06-21T21:48:01Z</dcterms:created>
  <dcterms:modified xsi:type="dcterms:W3CDTF">2017-09-03T03:16:55Z</dcterms:modified>
</cp:coreProperties>
</file>